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4684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17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DE45C10-227D-42DF-A888-EEFD3784F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214944-8898-48BC-AE6F-065DA7BBB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270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49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9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2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3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076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9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6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09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550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 /><Relationship Id="rId13" Type="http://schemas.openxmlformats.org/officeDocument/2006/relationships/image" Target="../media/image17.jpeg" /><Relationship Id="rId3" Type="http://schemas.openxmlformats.org/officeDocument/2006/relationships/image" Target="../media/image10.png" /><Relationship Id="rId7" Type="http://schemas.openxmlformats.org/officeDocument/2006/relationships/image" Target="../media/image4.jpeg" /><Relationship Id="rId12" Type="http://schemas.openxmlformats.org/officeDocument/2006/relationships/image" Target="../media/image16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.jpeg" /><Relationship Id="rId11" Type="http://schemas.openxmlformats.org/officeDocument/2006/relationships/image" Target="../media/image15.jpeg" /><Relationship Id="rId5" Type="http://schemas.openxmlformats.org/officeDocument/2006/relationships/image" Target="../media/image11.jpeg" /><Relationship Id="rId10" Type="http://schemas.openxmlformats.org/officeDocument/2006/relationships/image" Target="../media/image14.jpeg" /><Relationship Id="rId4" Type="http://schemas.openxmlformats.org/officeDocument/2006/relationships/image" Target="../media/image6.jpeg" /><Relationship Id="rId9" Type="http://schemas.openxmlformats.org/officeDocument/2006/relationships/image" Target="../media/image13.jpeg" /><Relationship Id="rId14" Type="http://schemas.openxmlformats.org/officeDocument/2006/relationships/image" Target="../media/image18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02924" y="1398850"/>
            <a:ext cx="3282152" cy="2030150"/>
          </a:xfrm>
        </p:spPr>
        <p:txBody>
          <a:bodyPr>
            <a:normAutofit/>
          </a:bodyPr>
          <a:lstStyle/>
          <a:p>
            <a:r>
              <a:rPr lang="sk-SK" sz="2400">
                <a:cs typeface="Calibri Light"/>
              </a:rPr>
              <a:t>Mittelschule</a:t>
            </a:r>
            <a:br>
              <a:rPr lang="sk-SK" sz="2400">
                <a:ea typeface="Meiryo"/>
                <a:cs typeface="Calibri Light"/>
              </a:rPr>
            </a:br>
            <a:r>
              <a:rPr lang="sk-SK" sz="2400">
                <a:ea typeface="Meiryo"/>
                <a:cs typeface="Calibri Light"/>
              </a:rPr>
              <a:t>Puchheim</a:t>
            </a:r>
            <a:br>
              <a:rPr lang="sk-SK" sz="2400">
                <a:cs typeface="Calibri Light"/>
              </a:rPr>
            </a:br>
            <a:endParaRPr lang="sk-SK" sz="2400">
              <a:cs typeface="Calibri Light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601553" y="3135798"/>
            <a:ext cx="3148928" cy="132805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sk-SK" sz="1600" dirty="0">
                <a:latin typeface="Georgia Pro"/>
                <a:ea typeface="Meiryo"/>
              </a:rPr>
              <a:t>-Alexander Bačkor</a:t>
            </a:r>
          </a:p>
          <a:p>
            <a:pPr>
              <a:lnSpc>
                <a:spcPct val="90000"/>
              </a:lnSpc>
            </a:pPr>
            <a:r>
              <a:rPr lang="sk-SK" sz="1600" dirty="0">
                <a:latin typeface="Georgia Pro"/>
                <a:ea typeface="Meiryo"/>
              </a:rPr>
              <a:t>-Juraj </a:t>
            </a:r>
            <a:r>
              <a:rPr lang="sk-SK" sz="1600" dirty="0" err="1">
                <a:latin typeface="Georgia Pro"/>
                <a:ea typeface="Meiryo"/>
              </a:rPr>
              <a:t>Hradský</a:t>
            </a:r>
            <a:endParaRPr lang="sk-SK" sz="1600" dirty="0">
              <a:latin typeface="Georgia Pro"/>
              <a:ea typeface="Meiryo"/>
            </a:endParaRPr>
          </a:p>
          <a:p>
            <a:pPr>
              <a:lnSpc>
                <a:spcPct val="90000"/>
              </a:lnSpc>
            </a:pPr>
            <a:r>
              <a:rPr lang="sk-SK" sz="1600" dirty="0">
                <a:latin typeface="Georgia Pro"/>
                <a:ea typeface="Meiryo"/>
              </a:rPr>
              <a:t>-Martin </a:t>
            </a:r>
            <a:r>
              <a:rPr lang="sk-SK" sz="1600" dirty="0" err="1">
                <a:latin typeface="Georgia Pro"/>
                <a:ea typeface="Meiryo"/>
              </a:rPr>
              <a:t>Diviš</a:t>
            </a:r>
            <a:endParaRPr lang="sk-SK" sz="1600" dirty="0">
              <a:latin typeface="Georgia Pro"/>
              <a:ea typeface="Meiryo"/>
            </a:endParaRPr>
          </a:p>
          <a:p>
            <a:pPr>
              <a:lnSpc>
                <a:spcPct val="90000"/>
              </a:lnSpc>
            </a:pPr>
            <a:r>
              <a:rPr lang="sk-SK" sz="1600" dirty="0">
                <a:latin typeface="Georgia Pro"/>
                <a:ea typeface="Meiryo"/>
              </a:rPr>
              <a:t>-Marek </a:t>
            </a:r>
            <a:r>
              <a:rPr lang="sk-SK" sz="1600" dirty="0" err="1">
                <a:latin typeface="Georgia Pro"/>
                <a:ea typeface="Meiryo"/>
              </a:rPr>
              <a:t>Mičunek</a:t>
            </a:r>
            <a:endParaRPr lang="sk-SK" sz="1600" dirty="0">
              <a:latin typeface="Georgia Pro"/>
              <a:ea typeface="Meiryo"/>
            </a:endParaRPr>
          </a:p>
        </p:txBody>
      </p:sp>
      <p:pic>
        <p:nvPicPr>
          <p:cNvPr id="5" name="Obrázok 5" descr="Obrázok, na ktorom je budova, exteriér, ľudia, osoba&#10;&#10;Automaticky generovaný popis">
            <a:extLst>
              <a:ext uri="{FF2B5EF4-FFF2-40B4-BE49-F238E27FC236}">
                <a16:creationId xmlns:a16="http://schemas.microsoft.com/office/drawing/2014/main" id="{39EEB844-801A-AF0D-A86D-5B47536563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47" b="7878"/>
          <a:stretch/>
        </p:blipFill>
        <p:spPr>
          <a:xfrm>
            <a:off x="20" y="10"/>
            <a:ext cx="6095980" cy="6857989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655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1A01047-632B-4F57-9CDB-AA680D5BB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ok 4" descr="Obrázok, na ktorom je text, exteriér, budova, nebo&#10;&#10;Automaticky generovaný popis">
            <a:extLst>
              <a:ext uri="{FF2B5EF4-FFF2-40B4-BE49-F238E27FC236}">
                <a16:creationId xmlns:a16="http://schemas.microsoft.com/office/drawing/2014/main" id="{69999C1D-57BC-3E9B-ECCD-816DEBADBC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70457" y="44825"/>
            <a:ext cx="12191980" cy="6857999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48EF695B-E7DE-4164-862A-9CD06DFB0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7458" y="723900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1428C60-BCFE-D940-ECF2-23E751CA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441" y="1000366"/>
            <a:ext cx="3995397" cy="1239627"/>
          </a:xfrm>
        </p:spPr>
        <p:txBody>
          <a:bodyPr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sk-SK" sz="2500" dirty="0"/>
              <a:t>General knowledge</a:t>
            </a:r>
            <a:br>
              <a:rPr lang="sk-SK" sz="2500" dirty="0"/>
            </a:br>
            <a:endParaRPr lang="sk-SK" sz="25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2D82769-A2F8-1B1F-BAD8-D1D3DC928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0800" y="3098707"/>
            <a:ext cx="3950677" cy="24691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ctr">
              <a:buFont typeface="Wingdings"/>
              <a:buChar char="§"/>
            </a:pPr>
            <a:r>
              <a:rPr lang="sk-SK" dirty="0">
                <a:latin typeface="Georgia Pro"/>
              </a:rPr>
              <a:t>The school </a:t>
            </a:r>
            <a:r>
              <a:rPr lang="sk-SK" dirty="0" err="1">
                <a:latin typeface="Georgia Pro"/>
              </a:rPr>
              <a:t>is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located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ln</a:t>
            </a:r>
            <a:r>
              <a:rPr lang="sk-SK" dirty="0">
                <a:latin typeface="Georgia Pro"/>
              </a:rPr>
              <a:t> Lagerstrasse 26 in Puchheime</a:t>
            </a:r>
          </a:p>
          <a:p>
            <a:pPr marL="342900" indent="-342900" algn="ctr">
              <a:buFont typeface="Wingdings"/>
              <a:buChar char="§"/>
            </a:pPr>
            <a:r>
              <a:rPr lang="sk-SK" dirty="0" err="1">
                <a:latin typeface="Georgia Pro"/>
              </a:rPr>
              <a:t>The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principals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name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is</a:t>
            </a:r>
            <a:r>
              <a:rPr lang="sk-SK" dirty="0">
                <a:latin typeface="Georgia Pro"/>
              </a:rPr>
              <a:t> Jochen Fuchs.</a:t>
            </a:r>
          </a:p>
          <a:p>
            <a:pPr marL="342900" indent="-342900" algn="ctr">
              <a:buFont typeface="Wingdings"/>
              <a:buChar char="§"/>
            </a:pPr>
            <a:r>
              <a:rPr lang="sk-SK" dirty="0" err="1">
                <a:latin typeface="Georgia Pro"/>
              </a:rPr>
              <a:t>The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school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system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is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from</a:t>
            </a:r>
            <a:r>
              <a:rPr lang="sk-SK" dirty="0">
                <a:latin typeface="Georgia Pro"/>
              </a:rPr>
              <a:t> 5th to 10th </a:t>
            </a:r>
            <a:r>
              <a:rPr lang="sk-SK" dirty="0" err="1">
                <a:latin typeface="Georgia Pro"/>
              </a:rPr>
              <a:t>grade</a:t>
            </a:r>
            <a:endParaRPr lang="sk-SK" dirty="0">
              <a:latin typeface="Georgia Pro"/>
            </a:endParaRPr>
          </a:p>
          <a:p>
            <a:pPr algn="ctr"/>
            <a:endParaRPr lang="sk-SK" dirty="0">
              <a:latin typeface="Georgia Pro"/>
            </a:endParaRPr>
          </a:p>
          <a:p>
            <a:pPr marL="342900" indent="-342900" algn="ctr">
              <a:buFont typeface="Wingdings"/>
              <a:buChar char="§"/>
            </a:pPr>
            <a:endParaRPr lang="sk-SK" dirty="0">
              <a:latin typeface="Georgia Pro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5ADB088-C125-457F-9C61-DFE21DCEF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44037" y="2543656"/>
            <a:ext cx="867485" cy="115439"/>
            <a:chOff x="8910933" y="1861308"/>
            <a:chExt cx="867485" cy="1154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DE177E3-7A50-4A27-B466-79375BA1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F53D207-3550-41FA-BBC0-A5220E734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EF5A581-4EC8-4E1B-BF64-8A1FE8530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114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51A01047-632B-4F57-9CDB-AA680D5BB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ok 4" descr="Obrázok, na ktorom je budova&#10;&#10;Automaticky generovaný popis">
            <a:extLst>
              <a:ext uri="{FF2B5EF4-FFF2-40B4-BE49-F238E27FC236}">
                <a16:creationId xmlns:a16="http://schemas.microsoft.com/office/drawing/2014/main" id="{6B56D28D-91A6-98E2-02D5-C330AF1B4E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50" b="15050"/>
          <a:stretch/>
        </p:blipFill>
        <p:spPr>
          <a:xfrm>
            <a:off x="6096000" y="3428999"/>
            <a:ext cx="6096000" cy="3429001"/>
          </a:xfrm>
          <a:prstGeom prst="rect">
            <a:avLst/>
          </a:prstGeom>
        </p:spPr>
      </p:pic>
      <p:sp>
        <p:nvSpPr>
          <p:cNvPr id="51" name="Rectangle 5">
            <a:extLst>
              <a:ext uri="{FF2B5EF4-FFF2-40B4-BE49-F238E27FC236}">
                <a16:creationId xmlns:a16="http://schemas.microsoft.com/office/drawing/2014/main" id="{48EF695B-E7DE-4164-862A-9CD06DFB0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679" y="723900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6C5B7FD-1C92-45E4-DF67-466F19533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302" y="1000366"/>
            <a:ext cx="3995397" cy="1239627"/>
          </a:xfrm>
        </p:spPr>
        <p:txBody>
          <a:bodyPr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sk-SK" sz="2700" dirty="0" err="1">
                <a:latin typeface="Georgia Pro"/>
              </a:rPr>
              <a:t>Mittelschule</a:t>
            </a:r>
            <a:r>
              <a:rPr lang="sk-SK" sz="2700" dirty="0">
                <a:latin typeface="Georgia Pro"/>
              </a:rPr>
              <a:t> </a:t>
            </a:r>
            <a:r>
              <a:rPr lang="sk-SK" sz="2700" dirty="0" err="1">
                <a:latin typeface="Georgia Pro"/>
              </a:rPr>
              <a:t>Puchheim</a:t>
            </a:r>
            <a:r>
              <a:rPr lang="sk-SK" sz="2700" dirty="0">
                <a:latin typeface="Georgia Pro"/>
              </a:rPr>
              <a:t> </a:t>
            </a:r>
            <a:r>
              <a:rPr lang="sk-SK" sz="2700" dirty="0" err="1">
                <a:latin typeface="Georgia Pro"/>
              </a:rPr>
              <a:t>from</a:t>
            </a:r>
            <a:r>
              <a:rPr lang="sk-SK" sz="2700" dirty="0">
                <a:latin typeface="Georgia Pro"/>
              </a:rPr>
              <a:t> </a:t>
            </a:r>
            <a:r>
              <a:rPr lang="sk-SK" sz="2700" dirty="0" err="1">
                <a:latin typeface="Georgia Pro"/>
              </a:rPr>
              <a:t>our</a:t>
            </a:r>
            <a:r>
              <a:rPr lang="sk-SK" sz="2700" dirty="0">
                <a:latin typeface="Georgia Pro"/>
              </a:rPr>
              <a:t> </a:t>
            </a:r>
            <a:r>
              <a:rPr lang="sk-SK" sz="2700" dirty="0" err="1">
                <a:latin typeface="Georgia Pro"/>
              </a:rPr>
              <a:t>perspective</a:t>
            </a:r>
            <a:endParaRPr lang="sk-SK" sz="2700" dirty="0">
              <a:latin typeface="Georgia Pro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FE01D1B-9475-7BE5-67CF-C52B72DD0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662" y="2884395"/>
            <a:ext cx="4265659" cy="2469140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ctr">
              <a:lnSpc>
                <a:spcPct val="100000"/>
              </a:lnSpc>
              <a:buFont typeface="Wingdings"/>
              <a:buChar char="§"/>
            </a:pPr>
            <a:r>
              <a:rPr lang="sk-SK" sz="1400" dirty="0" err="1">
                <a:latin typeface="Georgia Pro"/>
              </a:rPr>
              <a:t>One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from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many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differences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was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that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the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school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teached</a:t>
            </a:r>
            <a:r>
              <a:rPr lang="sk-SK" sz="1400" dirty="0">
                <a:latin typeface="Georgia Pro"/>
              </a:rPr>
              <a:t> 10th </a:t>
            </a:r>
            <a:r>
              <a:rPr lang="sk-SK" sz="1400" dirty="0" err="1">
                <a:latin typeface="Georgia Pro"/>
              </a:rPr>
              <a:t>grade</a:t>
            </a:r>
            <a:endParaRPr lang="sk-SK" sz="1400" dirty="0"/>
          </a:p>
          <a:p>
            <a:pPr marL="285750" indent="-285750" algn="ctr">
              <a:lnSpc>
                <a:spcPct val="100000"/>
              </a:lnSpc>
              <a:buFont typeface="Wingdings"/>
              <a:buChar char="§"/>
            </a:pPr>
            <a:r>
              <a:rPr lang="sk-SK" sz="1400" dirty="0" err="1">
                <a:latin typeface="Georgia Pro"/>
              </a:rPr>
              <a:t>Since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students</a:t>
            </a:r>
            <a:r>
              <a:rPr lang="sk-SK" sz="1400" dirty="0">
                <a:latin typeface="Georgia Pro"/>
              </a:rPr>
              <a:t> get </a:t>
            </a:r>
            <a:r>
              <a:rPr lang="sk-SK" sz="1400" dirty="0" err="1">
                <a:latin typeface="Georgia Pro"/>
              </a:rPr>
              <a:t>the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chance</a:t>
            </a:r>
            <a:r>
              <a:rPr lang="sk-SK" sz="1400" dirty="0">
                <a:latin typeface="Georgia Pro"/>
              </a:rPr>
              <a:t> to </a:t>
            </a:r>
            <a:r>
              <a:rPr lang="sk-SK" sz="1400" dirty="0" err="1">
                <a:latin typeface="Georgia Pro"/>
              </a:rPr>
              <a:t>apply</a:t>
            </a:r>
            <a:r>
              <a:rPr lang="sk-SK" sz="1400" dirty="0">
                <a:latin typeface="Georgia Pro"/>
              </a:rPr>
              <a:t> to </a:t>
            </a:r>
            <a:r>
              <a:rPr lang="sk-SK" sz="1400" dirty="0" err="1">
                <a:latin typeface="Georgia Pro"/>
              </a:rPr>
              <a:t>better</a:t>
            </a:r>
            <a:r>
              <a:rPr lang="sk-SK" sz="1400" dirty="0">
                <a:latin typeface="Georgia Pro"/>
              </a:rPr>
              <a:t>/</a:t>
            </a:r>
            <a:r>
              <a:rPr lang="sk-SK" sz="1400" dirty="0" err="1">
                <a:latin typeface="Georgia Pro"/>
              </a:rPr>
              <a:t>private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schools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those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who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don‘t</a:t>
            </a:r>
            <a:r>
              <a:rPr lang="sk-SK" sz="1400" dirty="0">
                <a:latin typeface="Georgia Pro"/>
              </a:rPr>
              <a:t> get to a </a:t>
            </a:r>
            <a:r>
              <a:rPr lang="sk-SK" sz="1400" dirty="0" err="1">
                <a:latin typeface="Georgia Pro"/>
              </a:rPr>
              <a:t>public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school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like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mittelschule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Puchheim</a:t>
            </a:r>
            <a:endParaRPr lang="sk-SK" sz="1400" dirty="0">
              <a:latin typeface="Georgia Pro"/>
            </a:endParaRPr>
          </a:p>
          <a:p>
            <a:pPr marL="285750" indent="-285750" algn="ctr">
              <a:lnSpc>
                <a:spcPct val="100000"/>
              </a:lnSpc>
              <a:buFont typeface="Wingdings"/>
              <a:buChar char="§"/>
            </a:pPr>
            <a:r>
              <a:rPr lang="sk-SK" sz="1400" dirty="0" err="1">
                <a:latin typeface="Georgia Pro"/>
              </a:rPr>
              <a:t>What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nobody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expect</a:t>
            </a:r>
            <a:r>
              <a:rPr lang="sk-SK" sz="1400" dirty="0">
                <a:latin typeface="Georgia Pro"/>
              </a:rPr>
              <a:t> to </a:t>
            </a:r>
            <a:r>
              <a:rPr lang="sk-SK" sz="1400" dirty="0" err="1">
                <a:latin typeface="Georgia Pro"/>
              </a:rPr>
              <a:t>find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was</a:t>
            </a:r>
            <a:r>
              <a:rPr lang="sk-SK" sz="1400" dirty="0">
                <a:latin typeface="Georgia Pro"/>
              </a:rPr>
              <a:t> a </a:t>
            </a:r>
            <a:r>
              <a:rPr lang="sk-SK" sz="1400" dirty="0" err="1">
                <a:latin typeface="Georgia Pro"/>
              </a:rPr>
              <a:t>school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dog</a:t>
            </a:r>
            <a:r>
              <a:rPr lang="sk-SK" sz="1400" dirty="0">
                <a:latin typeface="Georgia Pro"/>
              </a:rPr>
              <a:t>. A </a:t>
            </a:r>
            <a:r>
              <a:rPr lang="sk-SK" sz="1400" dirty="0" err="1">
                <a:latin typeface="Georgia Pro"/>
              </a:rPr>
              <a:t>brown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furry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friend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named</a:t>
            </a:r>
            <a:r>
              <a:rPr lang="sk-SK" sz="1400" dirty="0">
                <a:latin typeface="Georgia Pro"/>
              </a:rPr>
              <a:t> Zeus </a:t>
            </a:r>
            <a:r>
              <a:rPr lang="sk-SK" sz="1400" dirty="0" err="1">
                <a:latin typeface="Georgia Pro"/>
              </a:rPr>
              <a:t>who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greeted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everyone</a:t>
            </a:r>
            <a:r>
              <a:rPr lang="sk-SK" sz="1400" dirty="0">
                <a:latin typeface="Georgia Pro"/>
              </a:rPr>
              <a:t> in </a:t>
            </a:r>
            <a:r>
              <a:rPr lang="sk-SK" sz="1400" dirty="0" err="1">
                <a:latin typeface="Georgia Pro"/>
              </a:rPr>
              <a:t>the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main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hall</a:t>
            </a:r>
            <a:r>
              <a:rPr lang="sk-SK" sz="1400" dirty="0">
                <a:latin typeface="Georgia Pro"/>
              </a:rPr>
              <a:t>.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5ADB088-C125-457F-9C61-DFE21DCEF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614258" y="2543656"/>
            <a:ext cx="867485" cy="115439"/>
            <a:chOff x="8910933" y="1861308"/>
            <a:chExt cx="867485" cy="115439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DE177E3-7A50-4A27-B466-79375BA1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F53D207-3550-41FA-BBC0-A5220E734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EF5A581-4EC8-4E1B-BF64-8A1FE8530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Obrázok 6" descr="Obrázok, na ktorom je text, osoba, vnútri, ľudia&#10;&#10;Automaticky generovaný popis">
            <a:extLst>
              <a:ext uri="{FF2B5EF4-FFF2-40B4-BE49-F238E27FC236}">
                <a16:creationId xmlns:a16="http://schemas.microsoft.com/office/drawing/2014/main" id="{A3590646-CABC-3555-79B4-E57DCC08DA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556" b="9257"/>
          <a:stretch/>
        </p:blipFill>
        <p:spPr>
          <a:xfrm>
            <a:off x="6096000" y="10"/>
            <a:ext cx="6096000" cy="342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93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1A01047-632B-4F57-9CDB-AA680D5BB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ok 4" descr="Obrázok, na ktorom je vnútri, podlaha&#10;&#10;Automaticky generovaný popis">
            <a:extLst>
              <a:ext uri="{FF2B5EF4-FFF2-40B4-BE49-F238E27FC236}">
                <a16:creationId xmlns:a16="http://schemas.microsoft.com/office/drawing/2014/main" id="{03E82EDB-2928-2CA4-C662-DBBC3000C9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526" b="3474"/>
          <a:stretch/>
        </p:blipFill>
        <p:spPr>
          <a:xfrm>
            <a:off x="6096000" y="3428999"/>
            <a:ext cx="6096000" cy="3429001"/>
          </a:xfrm>
          <a:prstGeom prst="rect">
            <a:avLst/>
          </a:prstGeom>
        </p:spPr>
      </p:pic>
      <p:sp>
        <p:nvSpPr>
          <p:cNvPr id="25" name="Rectangle 5">
            <a:extLst>
              <a:ext uri="{FF2B5EF4-FFF2-40B4-BE49-F238E27FC236}">
                <a16:creationId xmlns:a16="http://schemas.microsoft.com/office/drawing/2014/main" id="{48EF695B-E7DE-4164-862A-9CD06DFB0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679" y="723900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412DCF9-A954-01EA-2953-1162933BF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302" y="1000366"/>
            <a:ext cx="3995397" cy="1239627"/>
          </a:xfrm>
        </p:spPr>
        <p:txBody>
          <a:bodyPr anchor="b">
            <a:normAutofit fontScale="90000"/>
          </a:bodyPr>
          <a:lstStyle/>
          <a:p>
            <a:pPr algn="ctr"/>
            <a:r>
              <a:rPr lang="sk-SK" dirty="0" err="1"/>
              <a:t>Our</a:t>
            </a:r>
            <a:r>
              <a:rPr lang="sk-SK" dirty="0"/>
              <a:t> </a:t>
            </a:r>
            <a:r>
              <a:rPr lang="sk-SK" dirty="0" err="1"/>
              <a:t>time</a:t>
            </a:r>
            <a:r>
              <a:rPr lang="sk-SK" dirty="0"/>
              <a:t> and </a:t>
            </a:r>
            <a:r>
              <a:rPr lang="sk-SK" dirty="0" err="1"/>
              <a:t>experience</a:t>
            </a:r>
            <a:r>
              <a:rPr lang="sk-SK" dirty="0"/>
              <a:t> in </a:t>
            </a:r>
            <a:r>
              <a:rPr lang="sk-SK" dirty="0" err="1"/>
              <a:t>Mittelshule</a:t>
            </a:r>
            <a:r>
              <a:rPr lang="sk-SK" dirty="0"/>
              <a:t> </a:t>
            </a:r>
            <a:r>
              <a:rPr lang="sk-SK" dirty="0" err="1"/>
              <a:t>Puchheim</a:t>
            </a:r>
            <a:endParaRPr lang="sk-SK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E85B024-F568-EEAB-C499-3AB995493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067" y="2848920"/>
            <a:ext cx="5089372" cy="2273654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457200" algn="ctr">
              <a:lnSpc>
                <a:spcPct val="100000"/>
              </a:lnSpc>
              <a:buFont typeface="Wingdings"/>
              <a:buChar char="§"/>
            </a:pPr>
            <a:r>
              <a:rPr lang="sk-SK" sz="800" dirty="0" err="1">
                <a:latin typeface="Georgia Pro"/>
              </a:rPr>
              <a:t>The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first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thing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we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saw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was</a:t>
            </a:r>
            <a:r>
              <a:rPr lang="sk-SK" sz="800" dirty="0">
                <a:latin typeface="Georgia Pro"/>
              </a:rPr>
              <a:t> a </a:t>
            </a:r>
            <a:r>
              <a:rPr lang="sk-SK" sz="800" dirty="0" err="1">
                <a:latin typeface="Georgia Pro"/>
              </a:rPr>
              <a:t>large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auditorium</a:t>
            </a:r>
            <a:r>
              <a:rPr lang="sk-SK" sz="800" dirty="0">
                <a:latin typeface="Georgia Pro"/>
              </a:rPr>
              <a:t>.</a:t>
            </a:r>
            <a:endParaRPr lang="sk-SK" sz="800" dirty="0"/>
          </a:p>
          <a:p>
            <a:pPr marL="457200" indent="-457200" algn="ctr">
              <a:lnSpc>
                <a:spcPct val="100000"/>
              </a:lnSpc>
              <a:buFont typeface="Wingdings"/>
              <a:buChar char="§"/>
            </a:pPr>
            <a:r>
              <a:rPr lang="sk-SK" sz="800" dirty="0" err="1">
                <a:latin typeface="Georgia Pro"/>
              </a:rPr>
              <a:t>We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even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noticed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that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they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did‘t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use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lockers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which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we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found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strange</a:t>
            </a:r>
            <a:endParaRPr lang="sk-SK" sz="800" dirty="0">
              <a:latin typeface="Georgia Pro"/>
            </a:endParaRPr>
          </a:p>
          <a:p>
            <a:pPr algn="ctr">
              <a:lnSpc>
                <a:spcPct val="100000"/>
              </a:lnSpc>
            </a:pPr>
            <a:r>
              <a:rPr lang="sk-SK" sz="800" dirty="0" err="1">
                <a:latin typeface="Georgia Pro"/>
              </a:rPr>
              <a:t>We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were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divided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into</a:t>
            </a:r>
            <a:r>
              <a:rPr lang="sk-SK" sz="800" dirty="0">
                <a:latin typeface="Georgia Pro"/>
              </a:rPr>
              <a:t> 2 </a:t>
            </a:r>
            <a:r>
              <a:rPr lang="sk-SK" sz="800" dirty="0" err="1">
                <a:latin typeface="Georgia Pro"/>
              </a:rPr>
              <a:t>pairs</a:t>
            </a:r>
            <a:r>
              <a:rPr lang="sk-SK" sz="800" dirty="0">
                <a:latin typeface="Georgia Pro"/>
              </a:rPr>
              <a:t> (</a:t>
            </a:r>
            <a:r>
              <a:rPr lang="sk-SK" sz="800" dirty="0" err="1">
                <a:latin typeface="Georgia Pro"/>
              </a:rPr>
              <a:t>boys</a:t>
            </a:r>
            <a:r>
              <a:rPr lang="sk-SK" sz="800" dirty="0">
                <a:latin typeface="Georgia Pro"/>
              </a:rPr>
              <a:t>)</a:t>
            </a:r>
          </a:p>
          <a:p>
            <a:pPr marL="457200" indent="-457200" algn="ctr">
              <a:lnSpc>
                <a:spcPct val="100000"/>
              </a:lnSpc>
              <a:buFont typeface="Wingdings"/>
              <a:buChar char="§"/>
            </a:pPr>
            <a:r>
              <a:rPr lang="sk-SK" sz="800" dirty="0">
                <a:latin typeface="Georgia Pro"/>
              </a:rPr>
              <a:t>Marek </a:t>
            </a:r>
            <a:r>
              <a:rPr lang="sk-SK" sz="800" dirty="0" err="1">
                <a:latin typeface="Georgia Pro"/>
              </a:rPr>
              <a:t>Mičunek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with</a:t>
            </a:r>
            <a:r>
              <a:rPr lang="sk-SK" sz="800" dirty="0">
                <a:latin typeface="Georgia Pro"/>
              </a:rPr>
              <a:t> Alexandrom </a:t>
            </a:r>
            <a:r>
              <a:rPr lang="sk-SK" sz="800" dirty="0" err="1">
                <a:latin typeface="Georgia Pro"/>
              </a:rPr>
              <a:t>Bačkorom</a:t>
            </a:r>
            <a:r>
              <a:rPr lang="sk-SK" sz="800" dirty="0">
                <a:latin typeface="Georgia Pro"/>
              </a:rPr>
              <a:t> in 10 Am</a:t>
            </a:r>
          </a:p>
          <a:p>
            <a:pPr marL="457200" indent="-457200" algn="ctr">
              <a:lnSpc>
                <a:spcPct val="100000"/>
              </a:lnSpc>
              <a:buFont typeface="Wingdings"/>
              <a:buChar char="§"/>
            </a:pPr>
            <a:r>
              <a:rPr lang="sk-SK" sz="800" dirty="0">
                <a:latin typeface="Georgia Pro"/>
              </a:rPr>
              <a:t>Martin </a:t>
            </a:r>
            <a:r>
              <a:rPr lang="sk-SK" sz="800" dirty="0" err="1">
                <a:latin typeface="Georgia Pro"/>
              </a:rPr>
              <a:t>Diviš</a:t>
            </a:r>
            <a:r>
              <a:rPr lang="sk-SK" sz="800" dirty="0">
                <a:latin typeface="Georgia Pro"/>
              </a:rPr>
              <a:t> and Juraj </a:t>
            </a:r>
            <a:r>
              <a:rPr lang="sk-SK" sz="800" dirty="0" err="1">
                <a:latin typeface="Georgia Pro"/>
              </a:rPr>
              <a:t>Hradský</a:t>
            </a:r>
            <a:r>
              <a:rPr lang="sk-SK" sz="800" dirty="0">
                <a:latin typeface="Georgia Pro"/>
              </a:rPr>
              <a:t> in 8 Mc</a:t>
            </a:r>
          </a:p>
          <a:p>
            <a:pPr marL="457200" indent="-457200" algn="ctr">
              <a:lnSpc>
                <a:spcPct val="100000"/>
              </a:lnSpc>
              <a:buFont typeface="Wingdings"/>
              <a:buChar char="§"/>
            </a:pPr>
            <a:r>
              <a:rPr lang="sk-SK" sz="800" dirty="0" err="1">
                <a:latin typeface="Georgia Pro"/>
              </a:rPr>
              <a:t>Classes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were</a:t>
            </a:r>
            <a:r>
              <a:rPr lang="sk-SK" sz="800" dirty="0">
                <a:latin typeface="Georgia Pro"/>
              </a:rPr>
              <a:t> done by 1 </a:t>
            </a:r>
            <a:r>
              <a:rPr lang="sk-SK" sz="800" dirty="0" err="1">
                <a:latin typeface="Georgia Pro"/>
              </a:rPr>
              <a:t>p.m</a:t>
            </a:r>
            <a:r>
              <a:rPr lang="sk-SK" sz="800" dirty="0">
                <a:latin typeface="Georgia Pro"/>
              </a:rPr>
              <a:t>  </a:t>
            </a:r>
            <a:r>
              <a:rPr lang="sk-SK" sz="800" dirty="0" err="1">
                <a:latin typeface="Georgia Pro"/>
              </a:rPr>
              <a:t>with</a:t>
            </a:r>
            <a:r>
              <a:rPr lang="sk-SK" sz="800" dirty="0">
                <a:latin typeface="Georgia Pro"/>
              </a:rPr>
              <a:t> a </a:t>
            </a:r>
            <a:r>
              <a:rPr lang="sk-SK" sz="800" dirty="0" err="1">
                <a:latin typeface="Georgia Pro"/>
              </a:rPr>
              <a:t>lot</a:t>
            </a:r>
            <a:r>
              <a:rPr lang="sk-SK" sz="800" dirty="0">
                <a:latin typeface="Georgia Pro"/>
              </a:rPr>
              <a:t> of  </a:t>
            </a:r>
            <a:r>
              <a:rPr lang="sk-SK" sz="800" dirty="0" err="1">
                <a:latin typeface="Georgia Pro"/>
              </a:rPr>
              <a:t>classes</a:t>
            </a:r>
            <a:r>
              <a:rPr lang="sk-SK" sz="800" dirty="0">
                <a:latin typeface="Georgia Pro"/>
              </a:rPr>
              <a:t> done </a:t>
            </a:r>
            <a:r>
              <a:rPr lang="sk-SK" sz="800" dirty="0" err="1">
                <a:latin typeface="Georgia Pro"/>
              </a:rPr>
              <a:t>after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the</a:t>
            </a:r>
            <a:r>
              <a:rPr lang="sk-SK" sz="800" dirty="0">
                <a:latin typeface="Georgia Pro"/>
              </a:rPr>
              <a:t> 3rd or 4th </a:t>
            </a:r>
            <a:r>
              <a:rPr lang="sk-SK" sz="800" dirty="0" err="1">
                <a:latin typeface="Georgia Pro"/>
              </a:rPr>
              <a:t>lesson</a:t>
            </a:r>
            <a:endParaRPr lang="sk-SK" sz="800" dirty="0">
              <a:latin typeface="Georgia Pro"/>
            </a:endParaRPr>
          </a:p>
          <a:p>
            <a:pPr marL="457200" indent="-457200" algn="ctr">
              <a:lnSpc>
                <a:spcPct val="100000"/>
              </a:lnSpc>
              <a:buFont typeface="Wingdings"/>
              <a:buChar char="§"/>
            </a:pPr>
            <a:r>
              <a:rPr lang="sk-SK" sz="800" dirty="0" err="1">
                <a:latin typeface="Georgia Pro"/>
              </a:rPr>
              <a:t>Students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from</a:t>
            </a:r>
            <a:r>
              <a:rPr lang="sk-SK" sz="800" dirty="0">
                <a:latin typeface="Georgia Pro"/>
              </a:rPr>
              <a:t> 10 Am </a:t>
            </a:r>
            <a:r>
              <a:rPr lang="sk-SK" sz="800" dirty="0" err="1">
                <a:latin typeface="Georgia Pro"/>
              </a:rPr>
              <a:t>were</a:t>
            </a:r>
            <a:r>
              <a:rPr lang="sk-SK" sz="800" dirty="0">
                <a:latin typeface="Georgia Pro"/>
              </a:rPr>
              <a:t> 15 -18 </a:t>
            </a:r>
            <a:r>
              <a:rPr lang="sk-SK" sz="800" dirty="0" err="1">
                <a:latin typeface="Georgia Pro"/>
              </a:rPr>
              <a:t>years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old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yet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they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didn‘t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speak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english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well</a:t>
            </a:r>
            <a:r>
              <a:rPr lang="sk-SK" sz="800" dirty="0">
                <a:latin typeface="Georgia Pro"/>
              </a:rPr>
              <a:t> as 8 Am </a:t>
            </a:r>
            <a:r>
              <a:rPr lang="sk-SK" sz="800" dirty="0" err="1">
                <a:latin typeface="Georgia Pro"/>
              </a:rPr>
              <a:t>which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was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rather</a:t>
            </a:r>
            <a:r>
              <a:rPr lang="sk-SK" sz="800" dirty="0">
                <a:latin typeface="Georgia Pro"/>
              </a:rPr>
              <a:t> </a:t>
            </a:r>
            <a:r>
              <a:rPr lang="sk-SK" sz="800" dirty="0" err="1">
                <a:latin typeface="Georgia Pro"/>
              </a:rPr>
              <a:t>supprising</a:t>
            </a:r>
            <a:r>
              <a:rPr lang="sk-SK" sz="800" dirty="0">
                <a:latin typeface="Georgia Pro"/>
              </a:rPr>
              <a:t>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5ADB088-C125-457F-9C61-DFE21DCEF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614258" y="2543656"/>
            <a:ext cx="867485" cy="115439"/>
            <a:chOff x="8910933" y="1861308"/>
            <a:chExt cx="867485" cy="11543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DE177E3-7A50-4A27-B466-79375BA1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F53D207-3550-41FA-BBC0-A5220E734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F5A581-4EC8-4E1B-BF64-8A1FE8530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Obrázok 5" descr="Obrázok, na ktorom je vnútri, stôl, osoba, strop&#10;&#10;Automaticky generovaný popis">
            <a:extLst>
              <a:ext uri="{FF2B5EF4-FFF2-40B4-BE49-F238E27FC236}">
                <a16:creationId xmlns:a16="http://schemas.microsoft.com/office/drawing/2014/main" id="{15D38562-25E6-69AA-FB04-FF6BC47472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000"/>
          <a:stretch/>
        </p:blipFill>
        <p:spPr>
          <a:xfrm>
            <a:off x="6096000" y="10"/>
            <a:ext cx="6096000" cy="342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8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22">
            <a:extLst>
              <a:ext uri="{FF2B5EF4-FFF2-40B4-BE49-F238E27FC236}">
                <a16:creationId xmlns:a16="http://schemas.microsoft.com/office/drawing/2014/main" id="{51A01047-632B-4F57-9CDB-AA680D5BB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">
            <a:extLst>
              <a:ext uri="{FF2B5EF4-FFF2-40B4-BE49-F238E27FC236}">
                <a16:creationId xmlns:a16="http://schemas.microsoft.com/office/drawing/2014/main" id="{48EF695B-E7DE-4164-862A-9CD06DFB0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3900" y="723900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7F4A61A-0B67-9D10-DC45-04F493776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883" y="1000366"/>
            <a:ext cx="3995397" cy="1239627"/>
          </a:xfrm>
        </p:spPr>
        <p:txBody>
          <a:bodyPr anchor="b">
            <a:normAutofit/>
          </a:bodyPr>
          <a:lstStyle/>
          <a:p>
            <a:pPr algn="ctr"/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way</a:t>
            </a:r>
            <a:r>
              <a:rPr lang="sk-SK" dirty="0"/>
              <a:t> to </a:t>
            </a:r>
            <a:r>
              <a:rPr lang="sk-SK" dirty="0" err="1"/>
              <a:t>school</a:t>
            </a:r>
            <a:endParaRPr lang="sk-SK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0260E24-DDE5-B05C-7E84-277C3A3EE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144" y="2884395"/>
            <a:ext cx="3862062" cy="2469140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sk-SK" dirty="0" err="1">
                <a:latin typeface="Georgia Pro"/>
              </a:rPr>
              <a:t>We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travelled</a:t>
            </a:r>
            <a:r>
              <a:rPr lang="sk-SK" dirty="0">
                <a:latin typeface="Georgia Pro"/>
              </a:rPr>
              <a:t> by </a:t>
            </a:r>
            <a:r>
              <a:rPr lang="sk-SK" dirty="0" err="1">
                <a:latin typeface="Georgia Pro"/>
              </a:rPr>
              <a:t>the</a:t>
            </a:r>
            <a:r>
              <a:rPr lang="sk-SK" dirty="0">
                <a:latin typeface="Georgia Pro"/>
              </a:rPr>
              <a:t> metro </a:t>
            </a:r>
            <a:r>
              <a:rPr lang="sk-SK" dirty="0" err="1">
                <a:latin typeface="Georgia Pro"/>
              </a:rPr>
              <a:t>about</a:t>
            </a:r>
            <a:r>
              <a:rPr lang="sk-SK" dirty="0">
                <a:latin typeface="Georgia Pro"/>
              </a:rPr>
              <a:t> 40 </a:t>
            </a:r>
            <a:r>
              <a:rPr lang="sk-SK" dirty="0" err="1">
                <a:latin typeface="Georgia Pro"/>
              </a:rPr>
              <a:t>minutes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each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day</a:t>
            </a:r>
            <a:r>
              <a:rPr lang="sk-SK" dirty="0">
                <a:latin typeface="Georgia Pro"/>
              </a:rPr>
              <a:t>.</a:t>
            </a:r>
            <a:endParaRPr lang="en-US" dirty="0">
              <a:latin typeface="Georgia Pro"/>
            </a:endParaRPr>
          </a:p>
          <a:p>
            <a:pPr algn="ctr"/>
            <a:r>
              <a:rPr lang="sk-SK" dirty="0" err="1">
                <a:latin typeface="Georgia Pro"/>
              </a:rPr>
              <a:t>Our</a:t>
            </a:r>
            <a:r>
              <a:rPr lang="sk-SK" dirty="0">
                <a:latin typeface="Georgia Pro"/>
              </a:rPr>
              <a:t> hotel </a:t>
            </a:r>
            <a:r>
              <a:rPr lang="sk-SK" dirty="0" err="1">
                <a:latin typeface="Georgia Pro"/>
              </a:rPr>
              <a:t>was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located</a:t>
            </a:r>
            <a:r>
              <a:rPr lang="sk-SK" dirty="0">
                <a:latin typeface="Georgia Pro"/>
              </a:rPr>
              <a:t> in </a:t>
            </a:r>
            <a:r>
              <a:rPr lang="sk-SK" dirty="0" err="1">
                <a:latin typeface="Georgia Pro"/>
              </a:rPr>
              <a:t>Munich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close</a:t>
            </a:r>
            <a:r>
              <a:rPr lang="sk-SK" dirty="0">
                <a:latin typeface="Georgia Pro"/>
              </a:rPr>
              <a:t> to </a:t>
            </a:r>
            <a:r>
              <a:rPr lang="sk-SK" dirty="0" err="1">
                <a:latin typeface="Georgia Pro"/>
              </a:rPr>
              <a:t>the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train</a:t>
            </a:r>
            <a:r>
              <a:rPr lang="sk-SK" dirty="0">
                <a:latin typeface="Georgia Pro"/>
              </a:rPr>
              <a:t> </a:t>
            </a:r>
            <a:r>
              <a:rPr lang="sk-SK" dirty="0" err="1">
                <a:latin typeface="Georgia Pro"/>
              </a:rPr>
              <a:t>station</a:t>
            </a:r>
            <a:r>
              <a:rPr lang="sk-SK" dirty="0">
                <a:latin typeface="Georgia Pro"/>
              </a:rPr>
              <a:t> and a </a:t>
            </a:r>
            <a:r>
              <a:rPr lang="sk-SK" dirty="0" err="1">
                <a:latin typeface="Georgia Pro"/>
              </a:rPr>
              <a:t>large</a:t>
            </a:r>
            <a:r>
              <a:rPr lang="sk-SK" dirty="0">
                <a:latin typeface="Georgia Pro"/>
              </a:rPr>
              <a:t> metro </a:t>
            </a:r>
            <a:r>
              <a:rPr lang="sk-SK" dirty="0" err="1">
                <a:latin typeface="Georgia Pro"/>
              </a:rPr>
              <a:t>station</a:t>
            </a:r>
            <a:r>
              <a:rPr lang="sk-SK" dirty="0">
                <a:latin typeface="Georgia Pro"/>
              </a:rPr>
              <a:t>.</a:t>
            </a:r>
            <a:endParaRPr lang="en-US" dirty="0"/>
          </a:p>
        </p:txBody>
      </p:sp>
      <p:pic>
        <p:nvPicPr>
          <p:cNvPr id="4" name="Obrázok 4" descr="Obrázok, na ktorom je osoba, vnútri, ľudia, metro&#10;&#10;Automaticky generovaný popis">
            <a:extLst>
              <a:ext uri="{FF2B5EF4-FFF2-40B4-BE49-F238E27FC236}">
                <a16:creationId xmlns:a16="http://schemas.microsoft.com/office/drawing/2014/main" id="{234C0B1F-0034-7CC1-D7B2-ECA140B47B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00"/>
          <a:stretch/>
        </p:blipFill>
        <p:spPr>
          <a:xfrm>
            <a:off x="5905500" y="1863903"/>
            <a:ext cx="5715000" cy="3214687"/>
          </a:xfrm>
          <a:prstGeom prst="rect">
            <a:avLst/>
          </a:prstGeom>
        </p:spPr>
      </p:pic>
      <p:grpSp>
        <p:nvGrpSpPr>
          <p:cNvPr id="53" name="Group 26">
            <a:extLst>
              <a:ext uri="{FF2B5EF4-FFF2-40B4-BE49-F238E27FC236}">
                <a16:creationId xmlns:a16="http://schemas.microsoft.com/office/drawing/2014/main" id="{D5ADB088-C125-457F-9C61-DFE21DCEF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80479" y="2543656"/>
            <a:ext cx="867485" cy="115439"/>
            <a:chOff x="8910933" y="1861308"/>
            <a:chExt cx="867485" cy="11543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DE177E3-7A50-4A27-B466-79375BA1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28">
              <a:extLst>
                <a:ext uri="{FF2B5EF4-FFF2-40B4-BE49-F238E27FC236}">
                  <a16:creationId xmlns:a16="http://schemas.microsoft.com/office/drawing/2014/main" id="{6F53D207-3550-41FA-BBC0-A5220E734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F5A581-4EC8-4E1B-BF64-8A1FE8530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9924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24">
            <a:extLst>
              <a:ext uri="{FF2B5EF4-FFF2-40B4-BE49-F238E27FC236}">
                <a16:creationId xmlns:a16="http://schemas.microsoft.com/office/drawing/2014/main" id="{51A01047-632B-4F57-9CDB-AA680D5BB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5">
            <a:extLst>
              <a:ext uri="{FF2B5EF4-FFF2-40B4-BE49-F238E27FC236}">
                <a16:creationId xmlns:a16="http://schemas.microsoft.com/office/drawing/2014/main" id="{48EF695B-E7DE-4164-862A-9CD06DFB0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5899" y="723900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46BD961-E60D-A0CC-A1E2-C98CAD0E8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0882" y="1000366"/>
            <a:ext cx="3995397" cy="1239627"/>
          </a:xfrm>
        </p:spPr>
        <p:txBody>
          <a:bodyPr anchor="b">
            <a:normAutofit/>
          </a:bodyPr>
          <a:lstStyle/>
          <a:p>
            <a:pPr algn="ctr"/>
            <a:r>
              <a:rPr lang="sk-SK" dirty="0" err="1"/>
              <a:t>Overall</a:t>
            </a:r>
            <a:r>
              <a:rPr lang="sk-SK" dirty="0"/>
              <a:t> </a:t>
            </a:r>
            <a:r>
              <a:rPr lang="sk-SK" dirty="0" err="1"/>
              <a:t>feelings</a:t>
            </a:r>
            <a:r>
              <a:rPr lang="sk-SK" dirty="0"/>
              <a:t> </a:t>
            </a:r>
            <a:r>
              <a:rPr lang="sk-SK" dirty="0" err="1"/>
              <a:t>about</a:t>
            </a:r>
            <a:r>
              <a:rPr lang="sk-SK" dirty="0"/>
              <a:t>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school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78EEB4A-80E4-AEF4-6183-A9BD1604C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9965" y="2884395"/>
            <a:ext cx="3766670" cy="246914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sk-SK" sz="1400" dirty="0" err="1">
                <a:latin typeface="Georgia Pro"/>
              </a:rPr>
              <a:t>Our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feelings</a:t>
            </a:r>
            <a:r>
              <a:rPr lang="sk-SK" sz="1400" dirty="0">
                <a:latin typeface="Georgia Pro"/>
              </a:rPr>
              <a:t> and </a:t>
            </a:r>
            <a:r>
              <a:rPr lang="sk-SK" sz="1400" dirty="0" err="1">
                <a:latin typeface="Georgia Pro"/>
              </a:rPr>
              <a:t>thougts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about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the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school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were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very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positive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with</a:t>
            </a:r>
            <a:r>
              <a:rPr lang="sk-SK" sz="1400" dirty="0">
                <a:latin typeface="Georgia Pro"/>
              </a:rPr>
              <a:t> a bit of </a:t>
            </a:r>
            <a:r>
              <a:rPr lang="sk-SK" sz="1400" dirty="0" err="1">
                <a:latin typeface="Georgia Pro"/>
              </a:rPr>
              <a:t>weird</a:t>
            </a:r>
            <a:r>
              <a:rPr lang="sk-SK" sz="1400" dirty="0">
                <a:latin typeface="Georgia Pro"/>
              </a:rPr>
              <a:t> and </a:t>
            </a:r>
            <a:r>
              <a:rPr lang="sk-SK" sz="1400" dirty="0" err="1">
                <a:latin typeface="Georgia Pro"/>
              </a:rPr>
              <a:t>diffrent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methods</a:t>
            </a:r>
            <a:r>
              <a:rPr lang="sk-SK" sz="1400" dirty="0">
                <a:latin typeface="Georgia Pro"/>
              </a:rPr>
              <a:t> and </a:t>
            </a:r>
            <a:r>
              <a:rPr lang="sk-SK" sz="1400" dirty="0" err="1">
                <a:latin typeface="Georgia Pro"/>
              </a:rPr>
              <a:t>traditions</a:t>
            </a:r>
            <a:r>
              <a:rPr lang="sk-SK" sz="1400" dirty="0">
                <a:latin typeface="Georgia Pro"/>
              </a:rPr>
              <a:t>.</a:t>
            </a:r>
          </a:p>
          <a:p>
            <a:pPr algn="ctr">
              <a:lnSpc>
                <a:spcPct val="100000"/>
              </a:lnSpc>
            </a:pPr>
            <a:r>
              <a:rPr lang="sk-SK" sz="1400" dirty="0" err="1">
                <a:latin typeface="Georgia Pro"/>
              </a:rPr>
              <a:t>For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example</a:t>
            </a:r>
            <a:r>
              <a:rPr lang="sk-SK" sz="1400" dirty="0">
                <a:latin typeface="Georgia Pro"/>
              </a:rPr>
              <a:t> a </a:t>
            </a:r>
            <a:r>
              <a:rPr lang="sk-SK" sz="1400" dirty="0" err="1">
                <a:latin typeface="Georgia Pro"/>
              </a:rPr>
              <a:t>school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dog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who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rarely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got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out</a:t>
            </a:r>
            <a:r>
              <a:rPr lang="sk-SK" sz="1400" dirty="0">
                <a:latin typeface="Georgia Pro"/>
              </a:rPr>
              <a:t> and </a:t>
            </a:r>
            <a:r>
              <a:rPr lang="sk-SK" sz="1400" dirty="0" err="1">
                <a:latin typeface="Georgia Pro"/>
              </a:rPr>
              <a:t>got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petted</a:t>
            </a:r>
            <a:r>
              <a:rPr lang="sk-SK" sz="1400" dirty="0">
                <a:latin typeface="Georgia Pro"/>
              </a:rPr>
              <a:t> by </a:t>
            </a:r>
            <a:r>
              <a:rPr lang="sk-SK" sz="1400" dirty="0" err="1">
                <a:latin typeface="Georgia Pro"/>
              </a:rPr>
              <a:t>the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children</a:t>
            </a:r>
            <a:r>
              <a:rPr lang="sk-SK" sz="1400" dirty="0">
                <a:latin typeface="Georgia Pro"/>
              </a:rPr>
              <a:t>, </a:t>
            </a:r>
            <a:r>
              <a:rPr lang="sk-SK" sz="1400" dirty="0" err="1">
                <a:latin typeface="Georgia Pro"/>
              </a:rPr>
              <a:t>the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fact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that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they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didn‘t</a:t>
            </a:r>
            <a:r>
              <a:rPr lang="sk-SK" sz="1400" dirty="0">
                <a:latin typeface="Georgia Pro"/>
              </a:rPr>
              <a:t> had to </a:t>
            </a:r>
            <a:r>
              <a:rPr lang="sk-SK" sz="1400" dirty="0" err="1">
                <a:latin typeface="Georgia Pro"/>
              </a:rPr>
              <a:t>wear</a:t>
            </a:r>
            <a:r>
              <a:rPr lang="sk-SK" sz="1400" dirty="0">
                <a:latin typeface="Georgia Pro"/>
              </a:rPr>
              <a:t> „</a:t>
            </a:r>
            <a:r>
              <a:rPr lang="sk-SK" sz="1400" dirty="0" err="1">
                <a:latin typeface="Georgia Pro"/>
              </a:rPr>
              <a:t>indoor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shoes</a:t>
            </a:r>
            <a:r>
              <a:rPr lang="sk-SK" sz="1400" dirty="0">
                <a:latin typeface="Georgia Pro"/>
              </a:rPr>
              <a:t>“ or </a:t>
            </a:r>
            <a:r>
              <a:rPr lang="sk-SK" sz="1400" dirty="0" err="1">
                <a:latin typeface="Georgia Pro"/>
              </a:rPr>
              <a:t>that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they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didn‘t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have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lockers</a:t>
            </a:r>
            <a:r>
              <a:rPr lang="sk-SK" sz="1400" dirty="0">
                <a:latin typeface="Georgia Pro"/>
              </a:rPr>
              <a:t>.</a:t>
            </a:r>
          </a:p>
          <a:p>
            <a:pPr algn="ctr">
              <a:lnSpc>
                <a:spcPct val="100000"/>
              </a:lnSpc>
            </a:pPr>
            <a:r>
              <a:rPr lang="sk-SK" sz="1400" dirty="0" err="1">
                <a:latin typeface="Georgia Pro"/>
              </a:rPr>
              <a:t>There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even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was</a:t>
            </a:r>
            <a:r>
              <a:rPr lang="sk-SK" sz="1400" dirty="0">
                <a:latin typeface="Georgia Pro"/>
              </a:rPr>
              <a:t> a </a:t>
            </a:r>
            <a:r>
              <a:rPr lang="sk-SK" sz="1400" dirty="0" err="1">
                <a:latin typeface="Georgia Pro"/>
              </a:rPr>
              <a:t>common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room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for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playing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chess</a:t>
            </a:r>
            <a:r>
              <a:rPr lang="sk-SK" sz="1400" dirty="0">
                <a:latin typeface="Georgia Pro"/>
              </a:rPr>
              <a:t>, </a:t>
            </a:r>
            <a:r>
              <a:rPr lang="sk-SK" sz="1400" dirty="0" err="1">
                <a:latin typeface="Georgia Pro"/>
              </a:rPr>
              <a:t>doing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homework</a:t>
            </a:r>
            <a:r>
              <a:rPr lang="sk-SK" sz="1400" dirty="0">
                <a:latin typeface="Georgia Pro"/>
              </a:rPr>
              <a:t> or just </a:t>
            </a:r>
            <a:r>
              <a:rPr lang="sk-SK" sz="1400" dirty="0" err="1">
                <a:latin typeface="Georgia Pro"/>
              </a:rPr>
              <a:t>spending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the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afternoon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before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heading</a:t>
            </a:r>
            <a:r>
              <a:rPr lang="sk-SK" sz="1400" dirty="0">
                <a:latin typeface="Georgia Pro"/>
              </a:rPr>
              <a:t> </a:t>
            </a:r>
            <a:r>
              <a:rPr lang="sk-SK" sz="1400" dirty="0" err="1">
                <a:latin typeface="Georgia Pro"/>
              </a:rPr>
              <a:t>home</a:t>
            </a:r>
            <a:r>
              <a:rPr lang="sk-SK" sz="1400" dirty="0">
                <a:latin typeface="Georgia Pro"/>
              </a:rPr>
              <a:t>.</a:t>
            </a:r>
          </a:p>
        </p:txBody>
      </p:sp>
      <p:pic>
        <p:nvPicPr>
          <p:cNvPr id="5" name="Obrázok 5" descr="Obrázok, na ktorom je text, budova, exteriér&#10;&#10;Automaticky generovaný popis">
            <a:extLst>
              <a:ext uri="{FF2B5EF4-FFF2-40B4-BE49-F238E27FC236}">
                <a16:creationId xmlns:a16="http://schemas.microsoft.com/office/drawing/2014/main" id="{17592F16-054C-0A91-59BD-39131C8D0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1" y="1120954"/>
            <a:ext cx="5372100" cy="4700586"/>
          </a:xfrm>
          <a:prstGeom prst="rect">
            <a:avLst/>
          </a:prstGeom>
        </p:spPr>
      </p:pic>
      <p:grpSp>
        <p:nvGrpSpPr>
          <p:cNvPr id="44" name="Group 28">
            <a:extLst>
              <a:ext uri="{FF2B5EF4-FFF2-40B4-BE49-F238E27FC236}">
                <a16:creationId xmlns:a16="http://schemas.microsoft.com/office/drawing/2014/main" id="{D5ADB088-C125-457F-9C61-DFE21DCEF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92478" y="2543656"/>
            <a:ext cx="867485" cy="115439"/>
            <a:chOff x="8910933" y="1861308"/>
            <a:chExt cx="867485" cy="11543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DE177E3-7A50-4A27-B466-79375BA1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F53D207-3550-41FA-BBC0-A5220E734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EF5A581-4EC8-4E1B-BF64-8A1FE8530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3195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ok 10" descr="Obrázok, na ktorom je text, cesta&#10;&#10;Automaticky generovaný popis">
            <a:extLst>
              <a:ext uri="{FF2B5EF4-FFF2-40B4-BE49-F238E27FC236}">
                <a16:creationId xmlns:a16="http://schemas.microsoft.com/office/drawing/2014/main" id="{61454037-A377-8C15-8DE5-B9A062BFD4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24" r="233" b="175"/>
          <a:stretch/>
        </p:blipFill>
        <p:spPr>
          <a:xfrm>
            <a:off x="1609413" y="194659"/>
            <a:ext cx="2481030" cy="3651207"/>
          </a:xfrm>
          <a:prstGeom prst="rect">
            <a:avLst/>
          </a:prstGeom>
        </p:spPr>
      </p:pic>
      <p:pic>
        <p:nvPicPr>
          <p:cNvPr id="4" name="Obrázok 4" descr="Obrázok, na ktorom je text, budova, exteriér&#10;&#10;Automaticky generovaný popis">
            <a:extLst>
              <a:ext uri="{FF2B5EF4-FFF2-40B4-BE49-F238E27FC236}">
                <a16:creationId xmlns:a16="http://schemas.microsoft.com/office/drawing/2014/main" id="{BDBE0AEC-801A-5F1C-5521-818C90D690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4" t="45" r="-167" b="7858"/>
          <a:stretch/>
        </p:blipFill>
        <p:spPr>
          <a:xfrm>
            <a:off x="4065717" y="165837"/>
            <a:ext cx="5530045" cy="3651207"/>
          </a:xfrm>
        </p:spPr>
      </p:pic>
      <p:sp>
        <p:nvSpPr>
          <p:cNvPr id="17" name="Obdĺžnik 16">
            <a:extLst>
              <a:ext uri="{FF2B5EF4-FFF2-40B4-BE49-F238E27FC236}">
                <a16:creationId xmlns:a16="http://schemas.microsoft.com/office/drawing/2014/main" id="{680B48FA-8258-227C-C5D6-C75661887F3C}"/>
              </a:ext>
            </a:extLst>
          </p:cNvPr>
          <p:cNvSpPr/>
          <p:nvPr/>
        </p:nvSpPr>
        <p:spPr>
          <a:xfrm>
            <a:off x="3092824" y="838840"/>
            <a:ext cx="5007426" cy="525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  <a:p>
            <a:pPr algn="ctr"/>
            <a:endParaRPr lang="sk-SK" dirty="0"/>
          </a:p>
        </p:txBody>
      </p:sp>
      <p:pic>
        <p:nvPicPr>
          <p:cNvPr id="7" name="Obrázok 7" descr="Obrázok, na ktorom je vnútri, stôl, osoba, strop&#10;&#10;Automaticky generovaný popis">
            <a:extLst>
              <a:ext uri="{FF2B5EF4-FFF2-40B4-BE49-F238E27FC236}">
                <a16:creationId xmlns:a16="http://schemas.microsoft.com/office/drawing/2014/main" id="{3D9B781C-E335-B685-369D-8AE3E7991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93" y="1362955"/>
            <a:ext cx="1494545" cy="1122510"/>
          </a:xfrm>
          <a:prstGeom prst="rect">
            <a:avLst/>
          </a:prstGeom>
        </p:spPr>
      </p:pic>
      <p:pic>
        <p:nvPicPr>
          <p:cNvPr id="8" name="Obrázok 8" descr="Obrázok, na ktorom je budova, osoba, exteriér, ľudia&#10;&#10;Automaticky generovaný popis">
            <a:extLst>
              <a:ext uri="{FF2B5EF4-FFF2-40B4-BE49-F238E27FC236}">
                <a16:creationId xmlns:a16="http://schemas.microsoft.com/office/drawing/2014/main" id="{2981230D-3DAB-F3A8-2FB2-376435545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7191" y="3815443"/>
            <a:ext cx="3844577" cy="2883433"/>
          </a:xfrm>
          <a:prstGeom prst="rect">
            <a:avLst/>
          </a:prstGeom>
        </p:spPr>
      </p:pic>
      <p:pic>
        <p:nvPicPr>
          <p:cNvPr id="11" name="Obrázok 11" descr="Obrázok, na ktorom je budova, exteriér, ľudia, osoba&#10;&#10;Automaticky generovaný popis">
            <a:extLst>
              <a:ext uri="{FF2B5EF4-FFF2-40B4-BE49-F238E27FC236}">
                <a16:creationId xmlns:a16="http://schemas.microsoft.com/office/drawing/2014/main" id="{1CEAA98A-ABA4-A538-5850-3F8A5B7D2C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9207" y="3040956"/>
            <a:ext cx="2743200" cy="3657600"/>
          </a:xfrm>
          <a:prstGeom prst="rect">
            <a:avLst/>
          </a:prstGeom>
        </p:spPr>
      </p:pic>
      <p:pic>
        <p:nvPicPr>
          <p:cNvPr id="6" name="Obrázok 6">
            <a:extLst>
              <a:ext uri="{FF2B5EF4-FFF2-40B4-BE49-F238E27FC236}">
                <a16:creationId xmlns:a16="http://schemas.microsoft.com/office/drawing/2014/main" id="{57763F18-9749-2839-BA4D-FBD52D719B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9207" y="159444"/>
            <a:ext cx="2743200" cy="3657600"/>
          </a:xfrm>
          <a:prstGeom prst="rect">
            <a:avLst/>
          </a:prstGeom>
        </p:spPr>
      </p:pic>
      <p:pic>
        <p:nvPicPr>
          <p:cNvPr id="9" name="Obrázok 9" descr="Obrázok, na ktorom je budova, osoba, ľudia&#10;&#10;Automaticky generovaný popis">
            <a:extLst>
              <a:ext uri="{FF2B5EF4-FFF2-40B4-BE49-F238E27FC236}">
                <a16:creationId xmlns:a16="http://schemas.microsoft.com/office/drawing/2014/main" id="{3F5F68BB-5358-E4B3-8A5F-B29F70FF70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5173" y="3815443"/>
            <a:ext cx="3844578" cy="2883433"/>
          </a:xfrm>
          <a:prstGeom prst="rect">
            <a:avLst/>
          </a:prstGeom>
        </p:spPr>
      </p:pic>
      <p:pic>
        <p:nvPicPr>
          <p:cNvPr id="5" name="Obrázok 5" descr="Obrázok, na ktorom je osoba, vnútri, ľudia, metro&#10;&#10;Automaticky generovaný popis">
            <a:extLst>
              <a:ext uri="{FF2B5EF4-FFF2-40B4-BE49-F238E27FC236}">
                <a16:creationId xmlns:a16="http://schemas.microsoft.com/office/drawing/2014/main" id="{C46E91F1-BAA8-3E25-5739-5F80E489F6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594" y="159123"/>
            <a:ext cx="1488141" cy="120575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3D13164-F012-AD81-6D0A-23ED85183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28" y="-70117"/>
            <a:ext cx="10141003" cy="1499799"/>
          </a:xfrm>
        </p:spPr>
        <p:txBody>
          <a:bodyPr/>
          <a:lstStyle/>
          <a:p>
            <a:pPr algn="ctr"/>
            <a:r>
              <a:rPr lang="sk-SK" b="1" dirty="0" err="1">
                <a:solidFill>
                  <a:schemeClr val="bg1"/>
                </a:solidFill>
                <a:latin typeface="Georgia Pro"/>
              </a:rPr>
              <a:t>Thank</a:t>
            </a:r>
            <a:r>
              <a:rPr lang="sk-SK" b="1" dirty="0">
                <a:solidFill>
                  <a:schemeClr val="bg1"/>
                </a:solidFill>
                <a:latin typeface="Georgia Pro"/>
              </a:rPr>
              <a:t> </a:t>
            </a:r>
            <a:r>
              <a:rPr lang="sk-SK" b="1" dirty="0" err="1">
                <a:solidFill>
                  <a:schemeClr val="bg1"/>
                </a:solidFill>
                <a:latin typeface="Georgia Pro"/>
              </a:rPr>
              <a:t>you</a:t>
            </a:r>
            <a:r>
              <a:rPr lang="sk-SK" b="1" dirty="0">
                <a:solidFill>
                  <a:schemeClr val="bg1"/>
                </a:solidFill>
                <a:latin typeface="Georgia Pro"/>
              </a:rPr>
              <a:t> </a:t>
            </a:r>
            <a:r>
              <a:rPr lang="sk-SK" b="1" dirty="0" err="1">
                <a:solidFill>
                  <a:schemeClr val="bg1"/>
                </a:solidFill>
                <a:latin typeface="Georgia Pro"/>
              </a:rPr>
              <a:t>for</a:t>
            </a:r>
            <a:r>
              <a:rPr lang="sk-SK" b="1" dirty="0">
                <a:solidFill>
                  <a:schemeClr val="bg1"/>
                </a:solidFill>
                <a:latin typeface="Georgia Pro"/>
              </a:rPr>
              <a:t> </a:t>
            </a:r>
            <a:r>
              <a:rPr lang="sk-SK" b="1" dirty="0" err="1">
                <a:solidFill>
                  <a:schemeClr val="bg1"/>
                </a:solidFill>
                <a:latin typeface="Georgia Pro"/>
              </a:rPr>
              <a:t>your</a:t>
            </a:r>
            <a:r>
              <a:rPr lang="sk-SK" b="1" dirty="0">
                <a:solidFill>
                  <a:schemeClr val="bg1"/>
                </a:solidFill>
                <a:latin typeface="Georgia Pro"/>
              </a:rPr>
              <a:t> </a:t>
            </a:r>
            <a:r>
              <a:rPr lang="sk-SK" b="1" dirty="0" err="1">
                <a:solidFill>
                  <a:schemeClr val="bg1"/>
                </a:solidFill>
                <a:latin typeface="Georgia Pro"/>
              </a:rPr>
              <a:t>attention</a:t>
            </a:r>
            <a:endParaRPr lang="sk-SK" b="1" dirty="0">
              <a:solidFill>
                <a:schemeClr val="bg1"/>
              </a:solidFill>
              <a:latin typeface="Georgia Pro"/>
            </a:endParaRPr>
          </a:p>
        </p:txBody>
      </p:sp>
      <p:pic>
        <p:nvPicPr>
          <p:cNvPr id="12" name="Obrázok 12" descr="Obrázok, na ktorom je budova, osoba, ľudia, skupina&#10;&#10;Automaticky generovaný popis">
            <a:extLst>
              <a:ext uri="{FF2B5EF4-FFF2-40B4-BE49-F238E27FC236}">
                <a16:creationId xmlns:a16="http://schemas.microsoft.com/office/drawing/2014/main" id="{97793FE1-8B29-03E8-3177-FA831223A3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593" y="2483544"/>
            <a:ext cx="1494545" cy="1122510"/>
          </a:xfrm>
          <a:prstGeom prst="rect">
            <a:avLst/>
          </a:prstGeom>
        </p:spPr>
      </p:pic>
      <p:pic>
        <p:nvPicPr>
          <p:cNvPr id="13" name="Obrázok 13" descr="Obrázok, na ktorom je osoba, budova, ľudia, dav&#10;&#10;Automaticky generovaný popis">
            <a:extLst>
              <a:ext uri="{FF2B5EF4-FFF2-40B4-BE49-F238E27FC236}">
                <a16:creationId xmlns:a16="http://schemas.microsoft.com/office/drawing/2014/main" id="{550931FD-FBF6-1DDE-B3C2-DBBFFB468A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9592" y="3578839"/>
            <a:ext cx="1488143" cy="2332105"/>
          </a:xfrm>
          <a:prstGeom prst="rect">
            <a:avLst/>
          </a:prstGeom>
        </p:spPr>
      </p:pic>
      <p:pic>
        <p:nvPicPr>
          <p:cNvPr id="14" name="Obrázok 14" descr="Obrázok, na ktorom je budova, osoba, skupina, ľudia&#10;&#10;Automaticky generovaný popis">
            <a:extLst>
              <a:ext uri="{FF2B5EF4-FFF2-40B4-BE49-F238E27FC236}">
                <a16:creationId xmlns:a16="http://schemas.microsoft.com/office/drawing/2014/main" id="{C80231BE-F163-9752-DD39-3E89BACBCA3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098" t="42482" r="17482" b="21678"/>
          <a:stretch/>
        </p:blipFill>
        <p:spPr>
          <a:xfrm>
            <a:off x="139594" y="5909661"/>
            <a:ext cx="1155921" cy="785782"/>
          </a:xfrm>
          <a:prstGeom prst="rect">
            <a:avLst/>
          </a:prstGeom>
        </p:spPr>
      </p:pic>
      <p:pic>
        <p:nvPicPr>
          <p:cNvPr id="15" name="Obrázok 15" descr="Obrázok, na ktorom je budova, osoba, ľudia, skupina&#10;&#10;Automaticky generovaný popis">
            <a:extLst>
              <a:ext uri="{FF2B5EF4-FFF2-40B4-BE49-F238E27FC236}">
                <a16:creationId xmlns:a16="http://schemas.microsoft.com/office/drawing/2014/main" id="{C622FC30-180E-28FE-A94D-0020C764B8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92198" y="5909342"/>
            <a:ext cx="335538" cy="475770"/>
          </a:xfrm>
          <a:prstGeom prst="rect">
            <a:avLst/>
          </a:prstGeom>
        </p:spPr>
      </p:pic>
      <p:pic>
        <p:nvPicPr>
          <p:cNvPr id="16" name="Obrázok 16" descr="Obrázok, na ktorom je chlap, osoba, nosiaci&#10;&#10;Automaticky generovaný popis">
            <a:extLst>
              <a:ext uri="{FF2B5EF4-FFF2-40B4-BE49-F238E27FC236}">
                <a16:creationId xmlns:a16="http://schemas.microsoft.com/office/drawing/2014/main" id="{79F2C083-2082-EA8A-BBF0-484EE8A3B95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91278" y="6385152"/>
            <a:ext cx="337377" cy="31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9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AdornVTI">
  <a:themeElements>
    <a:clrScheme name="GC1">
      <a:dk1>
        <a:sysClr val="windowText" lastClr="000000"/>
      </a:dk1>
      <a:lt1>
        <a:sysClr val="window" lastClr="FFFFFF"/>
      </a:lt1>
      <a:dk2>
        <a:srgbClr val="2C2830"/>
      </a:dk2>
      <a:lt2>
        <a:srgbClr val="E0DCE1"/>
      </a:lt2>
      <a:accent1>
        <a:srgbClr val="908193"/>
      </a:accent1>
      <a:accent2>
        <a:srgbClr val="A08889"/>
      </a:accent2>
      <a:accent3>
        <a:srgbClr val="B48C7E"/>
      </a:accent3>
      <a:accent4>
        <a:srgbClr val="809C9B"/>
      </a:accent4>
      <a:accent5>
        <a:srgbClr val="899F91"/>
      </a:accent5>
      <a:accent6>
        <a:srgbClr val="728274"/>
      </a:accent6>
      <a:hlink>
        <a:srgbClr val="837585"/>
      </a:hlink>
      <a:folHlink>
        <a:srgbClr val="677E83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ornVTI" id="{497E3FA9-5A27-4D12-9D04-917BEF3D1303}" vid="{34192A01-61CA-4566-9818-841C607496F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AdornVTI</vt:lpstr>
      <vt:lpstr>Mittelschule Puchheim </vt:lpstr>
      <vt:lpstr>General knowledge </vt:lpstr>
      <vt:lpstr>Mittelschule Puchheim from our perspective</vt:lpstr>
      <vt:lpstr>Our time and experience in Mittelshule Puchheim</vt:lpstr>
      <vt:lpstr>The way to school</vt:lpstr>
      <vt:lpstr>Overall feelings about the school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/>
  <cp:lastModifiedBy>Alex Backor</cp:lastModifiedBy>
  <cp:revision>453</cp:revision>
  <dcterms:created xsi:type="dcterms:W3CDTF">2023-03-28T12:26:32Z</dcterms:created>
  <dcterms:modified xsi:type="dcterms:W3CDTF">2023-04-02T20:21:28Z</dcterms:modified>
</cp:coreProperties>
</file>