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1" d="100"/>
          <a:sy n="71"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B8D7022-FB88-006C-F9E9-72A77B555EC3}"/>
              </a:ext>
            </a:extLst>
          </p:cNvPr>
          <p:cNvSpPr>
            <a:spLocks noGrp="1"/>
          </p:cNvSpPr>
          <p:nvPr>
            <p:ph type="ctrTitle"/>
          </p:nvPr>
        </p:nvSpPr>
        <p:spPr>
          <a:xfrm>
            <a:off x="1524000" y="1122363"/>
            <a:ext cx="9144000" cy="2387600"/>
          </a:xfrm>
        </p:spPr>
        <p:txBody>
          <a:bodyPr anchor="b"/>
          <a:lstStyle>
            <a:lvl1pPr algn="ctr">
              <a:defRPr sz="6000"/>
            </a:lvl1pPr>
          </a:lstStyle>
          <a:p>
            <a:r>
              <a:rPr lang="sk-SK"/>
              <a:t>Kliknutím upravte štýl predlohy nadpisu</a:t>
            </a:r>
          </a:p>
        </p:txBody>
      </p:sp>
      <p:sp>
        <p:nvSpPr>
          <p:cNvPr id="3" name="Podnadpis 2">
            <a:extLst>
              <a:ext uri="{FF2B5EF4-FFF2-40B4-BE49-F238E27FC236}">
                <a16:creationId xmlns:a16="http://schemas.microsoft.com/office/drawing/2014/main" id="{05DCFA3B-D326-AE36-0FE2-89A667423EF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k-SK"/>
              <a:t>Kliknutím upravte štýl predlohy podnadpisu</a:t>
            </a:r>
          </a:p>
        </p:txBody>
      </p:sp>
      <p:sp>
        <p:nvSpPr>
          <p:cNvPr id="4" name="Zástupný objekt pre dátum 3">
            <a:extLst>
              <a:ext uri="{FF2B5EF4-FFF2-40B4-BE49-F238E27FC236}">
                <a16:creationId xmlns:a16="http://schemas.microsoft.com/office/drawing/2014/main" id="{10A5BBC5-549A-9818-C78E-628B9DB78F75}"/>
              </a:ext>
            </a:extLst>
          </p:cNvPr>
          <p:cNvSpPr>
            <a:spLocks noGrp="1"/>
          </p:cNvSpPr>
          <p:nvPr>
            <p:ph type="dt" sz="half" idx="10"/>
          </p:nvPr>
        </p:nvSpPr>
        <p:spPr/>
        <p:txBody>
          <a:bodyPr/>
          <a:lstStyle/>
          <a:p>
            <a:fld id="{3542561E-82DF-4915-A086-6B7D3E0BF292}" type="datetimeFigureOut">
              <a:rPr lang="sk-SK" smtClean="0"/>
              <a:t>9. 6. 2023</a:t>
            </a:fld>
            <a:endParaRPr lang="sk-SK"/>
          </a:p>
        </p:txBody>
      </p:sp>
      <p:sp>
        <p:nvSpPr>
          <p:cNvPr id="5" name="Zástupný objekt pre pätu 4">
            <a:extLst>
              <a:ext uri="{FF2B5EF4-FFF2-40B4-BE49-F238E27FC236}">
                <a16:creationId xmlns:a16="http://schemas.microsoft.com/office/drawing/2014/main" id="{0562BD25-21C0-C35E-8815-AF9E0890BA65}"/>
              </a:ext>
            </a:extLst>
          </p:cNvPr>
          <p:cNvSpPr>
            <a:spLocks noGrp="1"/>
          </p:cNvSpPr>
          <p:nvPr>
            <p:ph type="ftr" sz="quarter" idx="11"/>
          </p:nvPr>
        </p:nvSpPr>
        <p:spPr/>
        <p:txBody>
          <a:bodyPr/>
          <a:lstStyle/>
          <a:p>
            <a:endParaRPr lang="sk-SK"/>
          </a:p>
        </p:txBody>
      </p:sp>
      <p:sp>
        <p:nvSpPr>
          <p:cNvPr id="6" name="Zástupný objekt pre číslo snímky 5">
            <a:extLst>
              <a:ext uri="{FF2B5EF4-FFF2-40B4-BE49-F238E27FC236}">
                <a16:creationId xmlns:a16="http://schemas.microsoft.com/office/drawing/2014/main" id="{9A4F072C-EE1D-BF8D-3486-B640A3D1A549}"/>
              </a:ext>
            </a:extLst>
          </p:cNvPr>
          <p:cNvSpPr>
            <a:spLocks noGrp="1"/>
          </p:cNvSpPr>
          <p:nvPr>
            <p:ph type="sldNum" sz="quarter" idx="12"/>
          </p:nvPr>
        </p:nvSpPr>
        <p:spPr/>
        <p:txBody>
          <a:bodyPr/>
          <a:lstStyle/>
          <a:p>
            <a:fld id="{61EDDA98-8284-4563-8988-BBAE5202AD05}" type="slidenum">
              <a:rPr lang="sk-SK" smtClean="0"/>
              <a:t>‹#›</a:t>
            </a:fld>
            <a:endParaRPr lang="sk-SK"/>
          </a:p>
        </p:txBody>
      </p:sp>
    </p:spTree>
    <p:extLst>
      <p:ext uri="{BB962C8B-B14F-4D97-AF65-F5344CB8AC3E}">
        <p14:creationId xmlns:p14="http://schemas.microsoft.com/office/powerpoint/2010/main" val="24182303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B2564B0-266C-FA2C-787B-3FB9616E4266}"/>
              </a:ext>
            </a:extLst>
          </p:cNvPr>
          <p:cNvSpPr>
            <a:spLocks noGrp="1"/>
          </p:cNvSpPr>
          <p:nvPr>
            <p:ph type="title"/>
          </p:nvPr>
        </p:nvSpPr>
        <p:spPr/>
        <p:txBody>
          <a:bodyPr/>
          <a:lstStyle/>
          <a:p>
            <a:r>
              <a:rPr lang="sk-SK"/>
              <a:t>Kliknutím upravte štýl predlohy nadpisu</a:t>
            </a:r>
          </a:p>
        </p:txBody>
      </p:sp>
      <p:sp>
        <p:nvSpPr>
          <p:cNvPr id="3" name="Zástupný objekt pre obsah 2">
            <a:extLst>
              <a:ext uri="{FF2B5EF4-FFF2-40B4-BE49-F238E27FC236}">
                <a16:creationId xmlns:a16="http://schemas.microsoft.com/office/drawing/2014/main" id="{7550BC45-F8BB-BAF1-23A1-605524D530C3}"/>
              </a:ext>
            </a:extLst>
          </p:cNvPr>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dátum 3">
            <a:extLst>
              <a:ext uri="{FF2B5EF4-FFF2-40B4-BE49-F238E27FC236}">
                <a16:creationId xmlns:a16="http://schemas.microsoft.com/office/drawing/2014/main" id="{7DAC9FC2-CD78-2FCB-64CC-3BFEF47F3925}"/>
              </a:ext>
            </a:extLst>
          </p:cNvPr>
          <p:cNvSpPr>
            <a:spLocks noGrp="1"/>
          </p:cNvSpPr>
          <p:nvPr>
            <p:ph type="dt" sz="half" idx="10"/>
          </p:nvPr>
        </p:nvSpPr>
        <p:spPr/>
        <p:txBody>
          <a:bodyPr/>
          <a:lstStyle/>
          <a:p>
            <a:fld id="{3542561E-82DF-4915-A086-6B7D3E0BF292}" type="datetimeFigureOut">
              <a:rPr lang="sk-SK" smtClean="0"/>
              <a:t>9. 6. 2023</a:t>
            </a:fld>
            <a:endParaRPr lang="sk-SK"/>
          </a:p>
        </p:txBody>
      </p:sp>
      <p:sp>
        <p:nvSpPr>
          <p:cNvPr id="5" name="Zástupný objekt pre pätu 4">
            <a:extLst>
              <a:ext uri="{FF2B5EF4-FFF2-40B4-BE49-F238E27FC236}">
                <a16:creationId xmlns:a16="http://schemas.microsoft.com/office/drawing/2014/main" id="{32968E16-AF0B-7338-70B5-4CF00B5591E8}"/>
              </a:ext>
            </a:extLst>
          </p:cNvPr>
          <p:cNvSpPr>
            <a:spLocks noGrp="1"/>
          </p:cNvSpPr>
          <p:nvPr>
            <p:ph type="ftr" sz="quarter" idx="11"/>
          </p:nvPr>
        </p:nvSpPr>
        <p:spPr/>
        <p:txBody>
          <a:bodyPr/>
          <a:lstStyle/>
          <a:p>
            <a:endParaRPr lang="sk-SK"/>
          </a:p>
        </p:txBody>
      </p:sp>
      <p:sp>
        <p:nvSpPr>
          <p:cNvPr id="6" name="Zástupný objekt pre číslo snímky 5">
            <a:extLst>
              <a:ext uri="{FF2B5EF4-FFF2-40B4-BE49-F238E27FC236}">
                <a16:creationId xmlns:a16="http://schemas.microsoft.com/office/drawing/2014/main" id="{A4D47493-CE98-7A49-C299-B95FF4B6020B}"/>
              </a:ext>
            </a:extLst>
          </p:cNvPr>
          <p:cNvSpPr>
            <a:spLocks noGrp="1"/>
          </p:cNvSpPr>
          <p:nvPr>
            <p:ph type="sldNum" sz="quarter" idx="12"/>
          </p:nvPr>
        </p:nvSpPr>
        <p:spPr/>
        <p:txBody>
          <a:bodyPr/>
          <a:lstStyle/>
          <a:p>
            <a:fld id="{61EDDA98-8284-4563-8988-BBAE5202AD05}" type="slidenum">
              <a:rPr lang="sk-SK" smtClean="0"/>
              <a:t>‹#›</a:t>
            </a:fld>
            <a:endParaRPr lang="sk-SK"/>
          </a:p>
        </p:txBody>
      </p:sp>
    </p:spTree>
    <p:extLst>
      <p:ext uri="{BB962C8B-B14F-4D97-AF65-F5344CB8AC3E}">
        <p14:creationId xmlns:p14="http://schemas.microsoft.com/office/powerpoint/2010/main" val="33805623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BF74FF8-7F2F-03DD-98D2-8AD9A431C492}"/>
              </a:ext>
            </a:extLst>
          </p:cNvPr>
          <p:cNvSpPr>
            <a:spLocks noGrp="1"/>
          </p:cNvSpPr>
          <p:nvPr>
            <p:ph type="title"/>
          </p:nvPr>
        </p:nvSpPr>
        <p:spPr>
          <a:xfrm>
            <a:off x="831850" y="1709738"/>
            <a:ext cx="10515600" cy="2852737"/>
          </a:xfrm>
        </p:spPr>
        <p:txBody>
          <a:bodyPr anchor="b"/>
          <a:lstStyle>
            <a:lvl1pPr>
              <a:defRPr sz="6000"/>
            </a:lvl1pPr>
          </a:lstStyle>
          <a:p>
            <a:r>
              <a:rPr lang="sk-SK"/>
              <a:t>Kliknutím upravte štýl predlohy nadpisu</a:t>
            </a:r>
          </a:p>
        </p:txBody>
      </p:sp>
      <p:sp>
        <p:nvSpPr>
          <p:cNvPr id="3" name="Zástupný text 2">
            <a:extLst>
              <a:ext uri="{FF2B5EF4-FFF2-40B4-BE49-F238E27FC236}">
                <a16:creationId xmlns:a16="http://schemas.microsoft.com/office/drawing/2014/main" id="{769867F8-3EE2-8E46-3A7C-A6F1956A54F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k-SK"/>
              <a:t>Kliknite sem a upravte štýly predlohy textu</a:t>
            </a:r>
          </a:p>
        </p:txBody>
      </p:sp>
      <p:sp>
        <p:nvSpPr>
          <p:cNvPr id="4" name="Zástupný objekt pre dátum 3">
            <a:extLst>
              <a:ext uri="{FF2B5EF4-FFF2-40B4-BE49-F238E27FC236}">
                <a16:creationId xmlns:a16="http://schemas.microsoft.com/office/drawing/2014/main" id="{2C80CDE7-FB2D-4128-6F12-5D3B2D233396}"/>
              </a:ext>
            </a:extLst>
          </p:cNvPr>
          <p:cNvSpPr>
            <a:spLocks noGrp="1"/>
          </p:cNvSpPr>
          <p:nvPr>
            <p:ph type="dt" sz="half" idx="10"/>
          </p:nvPr>
        </p:nvSpPr>
        <p:spPr/>
        <p:txBody>
          <a:bodyPr/>
          <a:lstStyle/>
          <a:p>
            <a:fld id="{3542561E-82DF-4915-A086-6B7D3E0BF292}" type="datetimeFigureOut">
              <a:rPr lang="sk-SK" smtClean="0"/>
              <a:t>9. 6. 2023</a:t>
            </a:fld>
            <a:endParaRPr lang="sk-SK"/>
          </a:p>
        </p:txBody>
      </p:sp>
      <p:sp>
        <p:nvSpPr>
          <p:cNvPr id="5" name="Zástupný objekt pre pätu 4">
            <a:extLst>
              <a:ext uri="{FF2B5EF4-FFF2-40B4-BE49-F238E27FC236}">
                <a16:creationId xmlns:a16="http://schemas.microsoft.com/office/drawing/2014/main" id="{F3489570-9A3F-FEE8-7A6E-7027863C70B3}"/>
              </a:ext>
            </a:extLst>
          </p:cNvPr>
          <p:cNvSpPr>
            <a:spLocks noGrp="1"/>
          </p:cNvSpPr>
          <p:nvPr>
            <p:ph type="ftr" sz="quarter" idx="11"/>
          </p:nvPr>
        </p:nvSpPr>
        <p:spPr/>
        <p:txBody>
          <a:bodyPr/>
          <a:lstStyle/>
          <a:p>
            <a:endParaRPr lang="sk-SK"/>
          </a:p>
        </p:txBody>
      </p:sp>
      <p:sp>
        <p:nvSpPr>
          <p:cNvPr id="6" name="Zástupný objekt pre číslo snímky 5">
            <a:extLst>
              <a:ext uri="{FF2B5EF4-FFF2-40B4-BE49-F238E27FC236}">
                <a16:creationId xmlns:a16="http://schemas.microsoft.com/office/drawing/2014/main" id="{B03AC3CE-2DAD-BBB2-AFF9-977F214B79D3}"/>
              </a:ext>
            </a:extLst>
          </p:cNvPr>
          <p:cNvSpPr>
            <a:spLocks noGrp="1"/>
          </p:cNvSpPr>
          <p:nvPr>
            <p:ph type="sldNum" sz="quarter" idx="12"/>
          </p:nvPr>
        </p:nvSpPr>
        <p:spPr/>
        <p:txBody>
          <a:bodyPr/>
          <a:lstStyle/>
          <a:p>
            <a:fld id="{61EDDA98-8284-4563-8988-BBAE5202AD05}" type="slidenum">
              <a:rPr lang="sk-SK" smtClean="0"/>
              <a:t>‹#›</a:t>
            </a:fld>
            <a:endParaRPr lang="sk-SK"/>
          </a:p>
        </p:txBody>
      </p:sp>
    </p:spTree>
    <p:extLst>
      <p:ext uri="{BB962C8B-B14F-4D97-AF65-F5344CB8AC3E}">
        <p14:creationId xmlns:p14="http://schemas.microsoft.com/office/powerpoint/2010/main" val="1615701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434DC26-9B05-53E7-0E54-31338CF92679}"/>
              </a:ext>
            </a:extLst>
          </p:cNvPr>
          <p:cNvSpPr>
            <a:spLocks noGrp="1"/>
          </p:cNvSpPr>
          <p:nvPr>
            <p:ph type="title"/>
          </p:nvPr>
        </p:nvSpPr>
        <p:spPr/>
        <p:txBody>
          <a:bodyPr/>
          <a:lstStyle/>
          <a:p>
            <a:r>
              <a:rPr lang="sk-SK"/>
              <a:t>Kliknutím upravte štýl predlohy nadpisu</a:t>
            </a:r>
          </a:p>
        </p:txBody>
      </p:sp>
      <p:sp>
        <p:nvSpPr>
          <p:cNvPr id="3" name="Zástupný objekt pre obsah 2">
            <a:extLst>
              <a:ext uri="{FF2B5EF4-FFF2-40B4-BE49-F238E27FC236}">
                <a16:creationId xmlns:a16="http://schemas.microsoft.com/office/drawing/2014/main" id="{DD50E94B-0A53-0539-F0CE-27A3F6A3DDDE}"/>
              </a:ext>
            </a:extLst>
          </p:cNvPr>
          <p:cNvSpPr>
            <a:spLocks noGrp="1"/>
          </p:cNvSpPr>
          <p:nvPr>
            <p:ph sz="half" idx="1"/>
          </p:nvPr>
        </p:nvSpPr>
        <p:spPr>
          <a:xfrm>
            <a:off x="838200" y="1825625"/>
            <a:ext cx="5181600" cy="435133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obsah 3">
            <a:extLst>
              <a:ext uri="{FF2B5EF4-FFF2-40B4-BE49-F238E27FC236}">
                <a16:creationId xmlns:a16="http://schemas.microsoft.com/office/drawing/2014/main" id="{C77CFF69-12A7-78BC-27BA-59E117F528E5}"/>
              </a:ext>
            </a:extLst>
          </p:cNvPr>
          <p:cNvSpPr>
            <a:spLocks noGrp="1"/>
          </p:cNvSpPr>
          <p:nvPr>
            <p:ph sz="half" idx="2"/>
          </p:nvPr>
        </p:nvSpPr>
        <p:spPr>
          <a:xfrm>
            <a:off x="6172200" y="1825625"/>
            <a:ext cx="5181600" cy="435133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objekt pre dátum 4">
            <a:extLst>
              <a:ext uri="{FF2B5EF4-FFF2-40B4-BE49-F238E27FC236}">
                <a16:creationId xmlns:a16="http://schemas.microsoft.com/office/drawing/2014/main" id="{8BEEFBA2-4D0E-D8A3-5467-F6ADE6617217}"/>
              </a:ext>
            </a:extLst>
          </p:cNvPr>
          <p:cNvSpPr>
            <a:spLocks noGrp="1"/>
          </p:cNvSpPr>
          <p:nvPr>
            <p:ph type="dt" sz="half" idx="10"/>
          </p:nvPr>
        </p:nvSpPr>
        <p:spPr/>
        <p:txBody>
          <a:bodyPr/>
          <a:lstStyle/>
          <a:p>
            <a:fld id="{3542561E-82DF-4915-A086-6B7D3E0BF292}" type="datetimeFigureOut">
              <a:rPr lang="sk-SK" smtClean="0"/>
              <a:t>9. 6. 2023</a:t>
            </a:fld>
            <a:endParaRPr lang="sk-SK"/>
          </a:p>
        </p:txBody>
      </p:sp>
      <p:sp>
        <p:nvSpPr>
          <p:cNvPr id="6" name="Zástupný objekt pre pätu 5">
            <a:extLst>
              <a:ext uri="{FF2B5EF4-FFF2-40B4-BE49-F238E27FC236}">
                <a16:creationId xmlns:a16="http://schemas.microsoft.com/office/drawing/2014/main" id="{37AA9137-6D0D-84F5-7D6B-EDC9796343CD}"/>
              </a:ext>
            </a:extLst>
          </p:cNvPr>
          <p:cNvSpPr>
            <a:spLocks noGrp="1"/>
          </p:cNvSpPr>
          <p:nvPr>
            <p:ph type="ftr" sz="quarter" idx="11"/>
          </p:nvPr>
        </p:nvSpPr>
        <p:spPr/>
        <p:txBody>
          <a:bodyPr/>
          <a:lstStyle/>
          <a:p>
            <a:endParaRPr lang="sk-SK"/>
          </a:p>
        </p:txBody>
      </p:sp>
      <p:sp>
        <p:nvSpPr>
          <p:cNvPr id="7" name="Zástupný objekt pre číslo snímky 6">
            <a:extLst>
              <a:ext uri="{FF2B5EF4-FFF2-40B4-BE49-F238E27FC236}">
                <a16:creationId xmlns:a16="http://schemas.microsoft.com/office/drawing/2014/main" id="{766FBBB3-2786-3AD6-180C-789A0B6E2C75}"/>
              </a:ext>
            </a:extLst>
          </p:cNvPr>
          <p:cNvSpPr>
            <a:spLocks noGrp="1"/>
          </p:cNvSpPr>
          <p:nvPr>
            <p:ph type="sldNum" sz="quarter" idx="12"/>
          </p:nvPr>
        </p:nvSpPr>
        <p:spPr/>
        <p:txBody>
          <a:bodyPr/>
          <a:lstStyle/>
          <a:p>
            <a:fld id="{61EDDA98-8284-4563-8988-BBAE5202AD05}" type="slidenum">
              <a:rPr lang="sk-SK" smtClean="0"/>
              <a:t>‹#›</a:t>
            </a:fld>
            <a:endParaRPr lang="sk-SK"/>
          </a:p>
        </p:txBody>
      </p:sp>
    </p:spTree>
    <p:extLst>
      <p:ext uri="{BB962C8B-B14F-4D97-AF65-F5344CB8AC3E}">
        <p14:creationId xmlns:p14="http://schemas.microsoft.com/office/powerpoint/2010/main" val="37406027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E7A8413-CC42-4862-7478-7EF3955CC243}"/>
              </a:ext>
            </a:extLst>
          </p:cNvPr>
          <p:cNvSpPr>
            <a:spLocks noGrp="1"/>
          </p:cNvSpPr>
          <p:nvPr>
            <p:ph type="title"/>
          </p:nvPr>
        </p:nvSpPr>
        <p:spPr>
          <a:xfrm>
            <a:off x="839788" y="365125"/>
            <a:ext cx="10515600" cy="1325563"/>
          </a:xfrm>
        </p:spPr>
        <p:txBody>
          <a:bodyPr/>
          <a:lstStyle/>
          <a:p>
            <a:r>
              <a:rPr lang="sk-SK"/>
              <a:t>Kliknutím upravte štýl predlohy nadpisu</a:t>
            </a:r>
          </a:p>
        </p:txBody>
      </p:sp>
      <p:sp>
        <p:nvSpPr>
          <p:cNvPr id="3" name="Zástupný text 2">
            <a:extLst>
              <a:ext uri="{FF2B5EF4-FFF2-40B4-BE49-F238E27FC236}">
                <a16:creationId xmlns:a16="http://schemas.microsoft.com/office/drawing/2014/main" id="{6F010542-19C5-E5D5-C4A8-A329C994B7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4" name="Zástupný objekt pre obsah 3">
            <a:extLst>
              <a:ext uri="{FF2B5EF4-FFF2-40B4-BE49-F238E27FC236}">
                <a16:creationId xmlns:a16="http://schemas.microsoft.com/office/drawing/2014/main" id="{A9FE13AC-8C93-B17C-6921-C2EC67A96A88}"/>
              </a:ext>
            </a:extLst>
          </p:cNvPr>
          <p:cNvSpPr>
            <a:spLocks noGrp="1"/>
          </p:cNvSpPr>
          <p:nvPr>
            <p:ph sz="half" idx="2"/>
          </p:nvPr>
        </p:nvSpPr>
        <p:spPr>
          <a:xfrm>
            <a:off x="839788" y="2505075"/>
            <a:ext cx="5157787" cy="368458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text 4">
            <a:extLst>
              <a:ext uri="{FF2B5EF4-FFF2-40B4-BE49-F238E27FC236}">
                <a16:creationId xmlns:a16="http://schemas.microsoft.com/office/drawing/2014/main" id="{4611E653-534A-C938-A2EE-FE964DB44CA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6" name="Zástupný objekt pre obsah 5">
            <a:extLst>
              <a:ext uri="{FF2B5EF4-FFF2-40B4-BE49-F238E27FC236}">
                <a16:creationId xmlns:a16="http://schemas.microsoft.com/office/drawing/2014/main" id="{F0837656-1F95-1843-2EF0-7EB3E9F61660}"/>
              </a:ext>
            </a:extLst>
          </p:cNvPr>
          <p:cNvSpPr>
            <a:spLocks noGrp="1"/>
          </p:cNvSpPr>
          <p:nvPr>
            <p:ph sz="quarter" idx="4"/>
          </p:nvPr>
        </p:nvSpPr>
        <p:spPr>
          <a:xfrm>
            <a:off x="6172200" y="2505075"/>
            <a:ext cx="5183188" cy="368458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7" name="Zástupný objekt pre dátum 6">
            <a:extLst>
              <a:ext uri="{FF2B5EF4-FFF2-40B4-BE49-F238E27FC236}">
                <a16:creationId xmlns:a16="http://schemas.microsoft.com/office/drawing/2014/main" id="{E935D10C-418C-75A1-36BE-E8D4141B5496}"/>
              </a:ext>
            </a:extLst>
          </p:cNvPr>
          <p:cNvSpPr>
            <a:spLocks noGrp="1"/>
          </p:cNvSpPr>
          <p:nvPr>
            <p:ph type="dt" sz="half" idx="10"/>
          </p:nvPr>
        </p:nvSpPr>
        <p:spPr/>
        <p:txBody>
          <a:bodyPr/>
          <a:lstStyle/>
          <a:p>
            <a:fld id="{3542561E-82DF-4915-A086-6B7D3E0BF292}" type="datetimeFigureOut">
              <a:rPr lang="sk-SK" smtClean="0"/>
              <a:t>9. 6. 2023</a:t>
            </a:fld>
            <a:endParaRPr lang="sk-SK"/>
          </a:p>
        </p:txBody>
      </p:sp>
      <p:sp>
        <p:nvSpPr>
          <p:cNvPr id="8" name="Zástupný objekt pre pätu 7">
            <a:extLst>
              <a:ext uri="{FF2B5EF4-FFF2-40B4-BE49-F238E27FC236}">
                <a16:creationId xmlns:a16="http://schemas.microsoft.com/office/drawing/2014/main" id="{71E8A20E-F08F-8509-1471-40DD1D2D7981}"/>
              </a:ext>
            </a:extLst>
          </p:cNvPr>
          <p:cNvSpPr>
            <a:spLocks noGrp="1"/>
          </p:cNvSpPr>
          <p:nvPr>
            <p:ph type="ftr" sz="quarter" idx="11"/>
          </p:nvPr>
        </p:nvSpPr>
        <p:spPr/>
        <p:txBody>
          <a:bodyPr/>
          <a:lstStyle/>
          <a:p>
            <a:endParaRPr lang="sk-SK"/>
          </a:p>
        </p:txBody>
      </p:sp>
      <p:sp>
        <p:nvSpPr>
          <p:cNvPr id="9" name="Zástupný objekt pre číslo snímky 8">
            <a:extLst>
              <a:ext uri="{FF2B5EF4-FFF2-40B4-BE49-F238E27FC236}">
                <a16:creationId xmlns:a16="http://schemas.microsoft.com/office/drawing/2014/main" id="{634D0DF9-EAF2-962D-06E5-468402A6F3E7}"/>
              </a:ext>
            </a:extLst>
          </p:cNvPr>
          <p:cNvSpPr>
            <a:spLocks noGrp="1"/>
          </p:cNvSpPr>
          <p:nvPr>
            <p:ph type="sldNum" sz="quarter" idx="12"/>
          </p:nvPr>
        </p:nvSpPr>
        <p:spPr/>
        <p:txBody>
          <a:bodyPr/>
          <a:lstStyle/>
          <a:p>
            <a:fld id="{61EDDA98-8284-4563-8988-BBAE5202AD05}" type="slidenum">
              <a:rPr lang="sk-SK" smtClean="0"/>
              <a:t>‹#›</a:t>
            </a:fld>
            <a:endParaRPr lang="sk-SK"/>
          </a:p>
        </p:txBody>
      </p:sp>
    </p:spTree>
    <p:extLst>
      <p:ext uri="{BB962C8B-B14F-4D97-AF65-F5344CB8AC3E}">
        <p14:creationId xmlns:p14="http://schemas.microsoft.com/office/powerpoint/2010/main" val="33241142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6FF758B-FFDD-ECCB-E0FA-017173CFDA5E}"/>
              </a:ext>
            </a:extLst>
          </p:cNvPr>
          <p:cNvSpPr>
            <a:spLocks noGrp="1"/>
          </p:cNvSpPr>
          <p:nvPr>
            <p:ph type="title"/>
          </p:nvPr>
        </p:nvSpPr>
        <p:spPr/>
        <p:txBody>
          <a:bodyPr/>
          <a:lstStyle/>
          <a:p>
            <a:r>
              <a:rPr lang="sk-SK"/>
              <a:t>Kliknutím upravte štýl predlohy nadpisu</a:t>
            </a:r>
          </a:p>
        </p:txBody>
      </p:sp>
      <p:sp>
        <p:nvSpPr>
          <p:cNvPr id="3" name="Zástupný objekt pre dátum 2">
            <a:extLst>
              <a:ext uri="{FF2B5EF4-FFF2-40B4-BE49-F238E27FC236}">
                <a16:creationId xmlns:a16="http://schemas.microsoft.com/office/drawing/2014/main" id="{7D30F233-073F-389D-49F8-8BE419649C03}"/>
              </a:ext>
            </a:extLst>
          </p:cNvPr>
          <p:cNvSpPr>
            <a:spLocks noGrp="1"/>
          </p:cNvSpPr>
          <p:nvPr>
            <p:ph type="dt" sz="half" idx="10"/>
          </p:nvPr>
        </p:nvSpPr>
        <p:spPr/>
        <p:txBody>
          <a:bodyPr/>
          <a:lstStyle/>
          <a:p>
            <a:fld id="{3542561E-82DF-4915-A086-6B7D3E0BF292}" type="datetimeFigureOut">
              <a:rPr lang="sk-SK" smtClean="0"/>
              <a:t>9. 6. 2023</a:t>
            </a:fld>
            <a:endParaRPr lang="sk-SK"/>
          </a:p>
        </p:txBody>
      </p:sp>
      <p:sp>
        <p:nvSpPr>
          <p:cNvPr id="4" name="Zástupný objekt pre pätu 3">
            <a:extLst>
              <a:ext uri="{FF2B5EF4-FFF2-40B4-BE49-F238E27FC236}">
                <a16:creationId xmlns:a16="http://schemas.microsoft.com/office/drawing/2014/main" id="{298D6CDC-7210-316C-EC96-D0B7646C478D}"/>
              </a:ext>
            </a:extLst>
          </p:cNvPr>
          <p:cNvSpPr>
            <a:spLocks noGrp="1"/>
          </p:cNvSpPr>
          <p:nvPr>
            <p:ph type="ftr" sz="quarter" idx="11"/>
          </p:nvPr>
        </p:nvSpPr>
        <p:spPr/>
        <p:txBody>
          <a:bodyPr/>
          <a:lstStyle/>
          <a:p>
            <a:endParaRPr lang="sk-SK"/>
          </a:p>
        </p:txBody>
      </p:sp>
      <p:sp>
        <p:nvSpPr>
          <p:cNvPr id="5" name="Zástupný objekt pre číslo snímky 4">
            <a:extLst>
              <a:ext uri="{FF2B5EF4-FFF2-40B4-BE49-F238E27FC236}">
                <a16:creationId xmlns:a16="http://schemas.microsoft.com/office/drawing/2014/main" id="{28624F2B-B398-FCBD-0CC4-433FCF01A248}"/>
              </a:ext>
            </a:extLst>
          </p:cNvPr>
          <p:cNvSpPr>
            <a:spLocks noGrp="1"/>
          </p:cNvSpPr>
          <p:nvPr>
            <p:ph type="sldNum" sz="quarter" idx="12"/>
          </p:nvPr>
        </p:nvSpPr>
        <p:spPr/>
        <p:txBody>
          <a:bodyPr/>
          <a:lstStyle/>
          <a:p>
            <a:fld id="{61EDDA98-8284-4563-8988-BBAE5202AD05}" type="slidenum">
              <a:rPr lang="sk-SK" smtClean="0"/>
              <a:t>‹#›</a:t>
            </a:fld>
            <a:endParaRPr lang="sk-SK"/>
          </a:p>
        </p:txBody>
      </p:sp>
    </p:spTree>
    <p:extLst>
      <p:ext uri="{BB962C8B-B14F-4D97-AF65-F5344CB8AC3E}">
        <p14:creationId xmlns:p14="http://schemas.microsoft.com/office/powerpoint/2010/main" val="15933410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Zástupný objekt pre dátum 1">
            <a:extLst>
              <a:ext uri="{FF2B5EF4-FFF2-40B4-BE49-F238E27FC236}">
                <a16:creationId xmlns:a16="http://schemas.microsoft.com/office/drawing/2014/main" id="{E01E64AF-B2B6-84DA-CE6A-7AFFF03AA31D}"/>
              </a:ext>
            </a:extLst>
          </p:cNvPr>
          <p:cNvSpPr>
            <a:spLocks noGrp="1"/>
          </p:cNvSpPr>
          <p:nvPr>
            <p:ph type="dt" sz="half" idx="10"/>
          </p:nvPr>
        </p:nvSpPr>
        <p:spPr/>
        <p:txBody>
          <a:bodyPr/>
          <a:lstStyle/>
          <a:p>
            <a:fld id="{3542561E-82DF-4915-A086-6B7D3E0BF292}" type="datetimeFigureOut">
              <a:rPr lang="sk-SK" smtClean="0"/>
              <a:t>9. 6. 2023</a:t>
            </a:fld>
            <a:endParaRPr lang="sk-SK"/>
          </a:p>
        </p:txBody>
      </p:sp>
      <p:sp>
        <p:nvSpPr>
          <p:cNvPr id="3" name="Zástupný objekt pre pätu 2">
            <a:extLst>
              <a:ext uri="{FF2B5EF4-FFF2-40B4-BE49-F238E27FC236}">
                <a16:creationId xmlns:a16="http://schemas.microsoft.com/office/drawing/2014/main" id="{0C21D4BA-AA0D-499E-80AD-B7FD5E167CC4}"/>
              </a:ext>
            </a:extLst>
          </p:cNvPr>
          <p:cNvSpPr>
            <a:spLocks noGrp="1"/>
          </p:cNvSpPr>
          <p:nvPr>
            <p:ph type="ftr" sz="quarter" idx="11"/>
          </p:nvPr>
        </p:nvSpPr>
        <p:spPr/>
        <p:txBody>
          <a:bodyPr/>
          <a:lstStyle/>
          <a:p>
            <a:endParaRPr lang="sk-SK"/>
          </a:p>
        </p:txBody>
      </p:sp>
      <p:sp>
        <p:nvSpPr>
          <p:cNvPr id="4" name="Zástupný objekt pre číslo snímky 3">
            <a:extLst>
              <a:ext uri="{FF2B5EF4-FFF2-40B4-BE49-F238E27FC236}">
                <a16:creationId xmlns:a16="http://schemas.microsoft.com/office/drawing/2014/main" id="{BA866E77-12BF-510E-705E-7F1D22183C47}"/>
              </a:ext>
            </a:extLst>
          </p:cNvPr>
          <p:cNvSpPr>
            <a:spLocks noGrp="1"/>
          </p:cNvSpPr>
          <p:nvPr>
            <p:ph type="sldNum" sz="quarter" idx="12"/>
          </p:nvPr>
        </p:nvSpPr>
        <p:spPr/>
        <p:txBody>
          <a:bodyPr/>
          <a:lstStyle/>
          <a:p>
            <a:fld id="{61EDDA98-8284-4563-8988-BBAE5202AD05}" type="slidenum">
              <a:rPr lang="sk-SK" smtClean="0"/>
              <a:t>‹#›</a:t>
            </a:fld>
            <a:endParaRPr lang="sk-SK"/>
          </a:p>
        </p:txBody>
      </p:sp>
    </p:spTree>
    <p:extLst>
      <p:ext uri="{BB962C8B-B14F-4D97-AF65-F5344CB8AC3E}">
        <p14:creationId xmlns:p14="http://schemas.microsoft.com/office/powerpoint/2010/main" val="8651354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397A99C-6F8F-8337-AC3B-673CC4012C03}"/>
              </a:ext>
            </a:extLst>
          </p:cNvPr>
          <p:cNvSpPr>
            <a:spLocks noGrp="1"/>
          </p:cNvSpPr>
          <p:nvPr>
            <p:ph type="title"/>
          </p:nvPr>
        </p:nvSpPr>
        <p:spPr>
          <a:xfrm>
            <a:off x="839788" y="457200"/>
            <a:ext cx="3932237" cy="1600200"/>
          </a:xfrm>
        </p:spPr>
        <p:txBody>
          <a:bodyPr anchor="b"/>
          <a:lstStyle>
            <a:lvl1pPr>
              <a:defRPr sz="3200"/>
            </a:lvl1pPr>
          </a:lstStyle>
          <a:p>
            <a:r>
              <a:rPr lang="sk-SK"/>
              <a:t>Kliknutím upravte štýl predlohy nadpisu</a:t>
            </a:r>
          </a:p>
        </p:txBody>
      </p:sp>
      <p:sp>
        <p:nvSpPr>
          <p:cNvPr id="3" name="Zástupný objekt pre obsah 2">
            <a:extLst>
              <a:ext uri="{FF2B5EF4-FFF2-40B4-BE49-F238E27FC236}">
                <a16:creationId xmlns:a16="http://schemas.microsoft.com/office/drawing/2014/main" id="{C6E0E008-9B91-58C8-0268-4BC98A9223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text 3">
            <a:extLst>
              <a:ext uri="{FF2B5EF4-FFF2-40B4-BE49-F238E27FC236}">
                <a16:creationId xmlns:a16="http://schemas.microsoft.com/office/drawing/2014/main" id="{A7EB2299-018A-9002-627E-D04C9264E0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Kliknite sem a upravte štýly predlohy textu</a:t>
            </a:r>
          </a:p>
        </p:txBody>
      </p:sp>
      <p:sp>
        <p:nvSpPr>
          <p:cNvPr id="5" name="Zástupný objekt pre dátum 4">
            <a:extLst>
              <a:ext uri="{FF2B5EF4-FFF2-40B4-BE49-F238E27FC236}">
                <a16:creationId xmlns:a16="http://schemas.microsoft.com/office/drawing/2014/main" id="{146E1BFB-7D11-E97D-D51C-FB31F17EE19C}"/>
              </a:ext>
            </a:extLst>
          </p:cNvPr>
          <p:cNvSpPr>
            <a:spLocks noGrp="1"/>
          </p:cNvSpPr>
          <p:nvPr>
            <p:ph type="dt" sz="half" idx="10"/>
          </p:nvPr>
        </p:nvSpPr>
        <p:spPr/>
        <p:txBody>
          <a:bodyPr/>
          <a:lstStyle/>
          <a:p>
            <a:fld id="{3542561E-82DF-4915-A086-6B7D3E0BF292}" type="datetimeFigureOut">
              <a:rPr lang="sk-SK" smtClean="0"/>
              <a:t>9. 6. 2023</a:t>
            </a:fld>
            <a:endParaRPr lang="sk-SK"/>
          </a:p>
        </p:txBody>
      </p:sp>
      <p:sp>
        <p:nvSpPr>
          <p:cNvPr id="6" name="Zástupný objekt pre pätu 5">
            <a:extLst>
              <a:ext uri="{FF2B5EF4-FFF2-40B4-BE49-F238E27FC236}">
                <a16:creationId xmlns:a16="http://schemas.microsoft.com/office/drawing/2014/main" id="{59CBDAD7-CB9C-53D3-1658-B764729E073B}"/>
              </a:ext>
            </a:extLst>
          </p:cNvPr>
          <p:cNvSpPr>
            <a:spLocks noGrp="1"/>
          </p:cNvSpPr>
          <p:nvPr>
            <p:ph type="ftr" sz="quarter" idx="11"/>
          </p:nvPr>
        </p:nvSpPr>
        <p:spPr/>
        <p:txBody>
          <a:bodyPr/>
          <a:lstStyle/>
          <a:p>
            <a:endParaRPr lang="sk-SK"/>
          </a:p>
        </p:txBody>
      </p:sp>
      <p:sp>
        <p:nvSpPr>
          <p:cNvPr id="7" name="Zástupný objekt pre číslo snímky 6">
            <a:extLst>
              <a:ext uri="{FF2B5EF4-FFF2-40B4-BE49-F238E27FC236}">
                <a16:creationId xmlns:a16="http://schemas.microsoft.com/office/drawing/2014/main" id="{556006DF-EE55-D93F-4940-1F399EBA10BE}"/>
              </a:ext>
            </a:extLst>
          </p:cNvPr>
          <p:cNvSpPr>
            <a:spLocks noGrp="1"/>
          </p:cNvSpPr>
          <p:nvPr>
            <p:ph type="sldNum" sz="quarter" idx="12"/>
          </p:nvPr>
        </p:nvSpPr>
        <p:spPr/>
        <p:txBody>
          <a:bodyPr/>
          <a:lstStyle/>
          <a:p>
            <a:fld id="{61EDDA98-8284-4563-8988-BBAE5202AD05}" type="slidenum">
              <a:rPr lang="sk-SK" smtClean="0"/>
              <a:t>‹#›</a:t>
            </a:fld>
            <a:endParaRPr lang="sk-SK"/>
          </a:p>
        </p:txBody>
      </p:sp>
    </p:spTree>
    <p:extLst>
      <p:ext uri="{BB962C8B-B14F-4D97-AF65-F5344CB8AC3E}">
        <p14:creationId xmlns:p14="http://schemas.microsoft.com/office/powerpoint/2010/main" val="241121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BA9C2A6-24E3-FC65-AE22-134FC156D617}"/>
              </a:ext>
            </a:extLst>
          </p:cNvPr>
          <p:cNvSpPr>
            <a:spLocks noGrp="1"/>
          </p:cNvSpPr>
          <p:nvPr>
            <p:ph type="title"/>
          </p:nvPr>
        </p:nvSpPr>
        <p:spPr>
          <a:xfrm>
            <a:off x="839788" y="457200"/>
            <a:ext cx="3932237" cy="1600200"/>
          </a:xfrm>
        </p:spPr>
        <p:txBody>
          <a:bodyPr anchor="b"/>
          <a:lstStyle>
            <a:lvl1pPr>
              <a:defRPr sz="3200"/>
            </a:lvl1pPr>
          </a:lstStyle>
          <a:p>
            <a:r>
              <a:rPr lang="sk-SK"/>
              <a:t>Kliknutím upravte štýl predlohy nadpisu</a:t>
            </a:r>
          </a:p>
        </p:txBody>
      </p:sp>
      <p:sp>
        <p:nvSpPr>
          <p:cNvPr id="3" name="Zástupný objekt pre obrázok 2">
            <a:extLst>
              <a:ext uri="{FF2B5EF4-FFF2-40B4-BE49-F238E27FC236}">
                <a16:creationId xmlns:a16="http://schemas.microsoft.com/office/drawing/2014/main" id="{167DD6B6-7AFE-54F6-6245-069B00EC230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k-SK"/>
          </a:p>
        </p:txBody>
      </p:sp>
      <p:sp>
        <p:nvSpPr>
          <p:cNvPr id="4" name="Zástupný text 3">
            <a:extLst>
              <a:ext uri="{FF2B5EF4-FFF2-40B4-BE49-F238E27FC236}">
                <a16:creationId xmlns:a16="http://schemas.microsoft.com/office/drawing/2014/main" id="{D0B60979-1B91-AA71-8877-11BE281C93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Kliknite sem a upravte štýly predlohy textu</a:t>
            </a:r>
          </a:p>
        </p:txBody>
      </p:sp>
      <p:sp>
        <p:nvSpPr>
          <p:cNvPr id="5" name="Zástupný objekt pre dátum 4">
            <a:extLst>
              <a:ext uri="{FF2B5EF4-FFF2-40B4-BE49-F238E27FC236}">
                <a16:creationId xmlns:a16="http://schemas.microsoft.com/office/drawing/2014/main" id="{A259AFE6-C7F9-EFF4-777F-DC440D2BF4CC}"/>
              </a:ext>
            </a:extLst>
          </p:cNvPr>
          <p:cNvSpPr>
            <a:spLocks noGrp="1"/>
          </p:cNvSpPr>
          <p:nvPr>
            <p:ph type="dt" sz="half" idx="10"/>
          </p:nvPr>
        </p:nvSpPr>
        <p:spPr/>
        <p:txBody>
          <a:bodyPr/>
          <a:lstStyle/>
          <a:p>
            <a:fld id="{3542561E-82DF-4915-A086-6B7D3E0BF292}" type="datetimeFigureOut">
              <a:rPr lang="sk-SK" smtClean="0"/>
              <a:t>9. 6. 2023</a:t>
            </a:fld>
            <a:endParaRPr lang="sk-SK"/>
          </a:p>
        </p:txBody>
      </p:sp>
      <p:sp>
        <p:nvSpPr>
          <p:cNvPr id="6" name="Zástupný objekt pre pätu 5">
            <a:extLst>
              <a:ext uri="{FF2B5EF4-FFF2-40B4-BE49-F238E27FC236}">
                <a16:creationId xmlns:a16="http://schemas.microsoft.com/office/drawing/2014/main" id="{FBDA7D13-5895-1492-FBB1-586B0541DBDA}"/>
              </a:ext>
            </a:extLst>
          </p:cNvPr>
          <p:cNvSpPr>
            <a:spLocks noGrp="1"/>
          </p:cNvSpPr>
          <p:nvPr>
            <p:ph type="ftr" sz="quarter" idx="11"/>
          </p:nvPr>
        </p:nvSpPr>
        <p:spPr/>
        <p:txBody>
          <a:bodyPr/>
          <a:lstStyle/>
          <a:p>
            <a:endParaRPr lang="sk-SK"/>
          </a:p>
        </p:txBody>
      </p:sp>
      <p:sp>
        <p:nvSpPr>
          <p:cNvPr id="7" name="Zástupný objekt pre číslo snímky 6">
            <a:extLst>
              <a:ext uri="{FF2B5EF4-FFF2-40B4-BE49-F238E27FC236}">
                <a16:creationId xmlns:a16="http://schemas.microsoft.com/office/drawing/2014/main" id="{0397EEE8-4984-4C39-EC3A-A927EA975805}"/>
              </a:ext>
            </a:extLst>
          </p:cNvPr>
          <p:cNvSpPr>
            <a:spLocks noGrp="1"/>
          </p:cNvSpPr>
          <p:nvPr>
            <p:ph type="sldNum" sz="quarter" idx="12"/>
          </p:nvPr>
        </p:nvSpPr>
        <p:spPr/>
        <p:txBody>
          <a:bodyPr/>
          <a:lstStyle/>
          <a:p>
            <a:fld id="{61EDDA98-8284-4563-8988-BBAE5202AD05}" type="slidenum">
              <a:rPr lang="sk-SK" smtClean="0"/>
              <a:t>‹#›</a:t>
            </a:fld>
            <a:endParaRPr lang="sk-SK"/>
          </a:p>
        </p:txBody>
      </p:sp>
    </p:spTree>
    <p:extLst>
      <p:ext uri="{BB962C8B-B14F-4D97-AF65-F5344CB8AC3E}">
        <p14:creationId xmlns:p14="http://schemas.microsoft.com/office/powerpoint/2010/main" val="182310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6EA97C5-E7C5-D417-45A5-4BB3FF7AE8C5}"/>
              </a:ext>
            </a:extLst>
          </p:cNvPr>
          <p:cNvSpPr>
            <a:spLocks noGrp="1"/>
          </p:cNvSpPr>
          <p:nvPr>
            <p:ph type="title"/>
          </p:nvPr>
        </p:nvSpPr>
        <p:spPr/>
        <p:txBody>
          <a:bodyPr/>
          <a:lstStyle/>
          <a:p>
            <a:r>
              <a:rPr lang="sk-SK"/>
              <a:t>Kliknutím upravte štýl predlohy nadpisu</a:t>
            </a:r>
          </a:p>
        </p:txBody>
      </p:sp>
      <p:sp>
        <p:nvSpPr>
          <p:cNvPr id="3" name="Zástupný zvislý text 2">
            <a:extLst>
              <a:ext uri="{FF2B5EF4-FFF2-40B4-BE49-F238E27FC236}">
                <a16:creationId xmlns:a16="http://schemas.microsoft.com/office/drawing/2014/main" id="{2708E66E-F3AB-C1E6-4666-CB782E7DFB7C}"/>
              </a:ext>
            </a:extLst>
          </p:cNvPr>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dátum 3">
            <a:extLst>
              <a:ext uri="{FF2B5EF4-FFF2-40B4-BE49-F238E27FC236}">
                <a16:creationId xmlns:a16="http://schemas.microsoft.com/office/drawing/2014/main" id="{AFCDF629-AAED-92E1-761F-C3E788F5237F}"/>
              </a:ext>
            </a:extLst>
          </p:cNvPr>
          <p:cNvSpPr>
            <a:spLocks noGrp="1"/>
          </p:cNvSpPr>
          <p:nvPr>
            <p:ph type="dt" sz="half" idx="10"/>
          </p:nvPr>
        </p:nvSpPr>
        <p:spPr/>
        <p:txBody>
          <a:bodyPr/>
          <a:lstStyle/>
          <a:p>
            <a:fld id="{3542561E-82DF-4915-A086-6B7D3E0BF292}" type="datetimeFigureOut">
              <a:rPr lang="sk-SK" smtClean="0"/>
              <a:t>9. 6. 2023</a:t>
            </a:fld>
            <a:endParaRPr lang="sk-SK"/>
          </a:p>
        </p:txBody>
      </p:sp>
      <p:sp>
        <p:nvSpPr>
          <p:cNvPr id="5" name="Zástupný objekt pre pätu 4">
            <a:extLst>
              <a:ext uri="{FF2B5EF4-FFF2-40B4-BE49-F238E27FC236}">
                <a16:creationId xmlns:a16="http://schemas.microsoft.com/office/drawing/2014/main" id="{07A43B72-65E8-66E7-1D48-9CAA2B01935E}"/>
              </a:ext>
            </a:extLst>
          </p:cNvPr>
          <p:cNvSpPr>
            <a:spLocks noGrp="1"/>
          </p:cNvSpPr>
          <p:nvPr>
            <p:ph type="ftr" sz="quarter" idx="11"/>
          </p:nvPr>
        </p:nvSpPr>
        <p:spPr/>
        <p:txBody>
          <a:bodyPr/>
          <a:lstStyle/>
          <a:p>
            <a:endParaRPr lang="sk-SK"/>
          </a:p>
        </p:txBody>
      </p:sp>
      <p:sp>
        <p:nvSpPr>
          <p:cNvPr id="6" name="Zástupný objekt pre číslo snímky 5">
            <a:extLst>
              <a:ext uri="{FF2B5EF4-FFF2-40B4-BE49-F238E27FC236}">
                <a16:creationId xmlns:a16="http://schemas.microsoft.com/office/drawing/2014/main" id="{E1024249-E678-2E6E-A8AB-A2DB9CE36A31}"/>
              </a:ext>
            </a:extLst>
          </p:cNvPr>
          <p:cNvSpPr>
            <a:spLocks noGrp="1"/>
          </p:cNvSpPr>
          <p:nvPr>
            <p:ph type="sldNum" sz="quarter" idx="12"/>
          </p:nvPr>
        </p:nvSpPr>
        <p:spPr/>
        <p:txBody>
          <a:bodyPr/>
          <a:lstStyle/>
          <a:p>
            <a:fld id="{61EDDA98-8284-4563-8988-BBAE5202AD05}" type="slidenum">
              <a:rPr lang="sk-SK" smtClean="0"/>
              <a:t>‹#›</a:t>
            </a:fld>
            <a:endParaRPr lang="sk-SK"/>
          </a:p>
        </p:txBody>
      </p:sp>
    </p:spTree>
    <p:extLst>
      <p:ext uri="{BB962C8B-B14F-4D97-AF65-F5344CB8AC3E}">
        <p14:creationId xmlns:p14="http://schemas.microsoft.com/office/powerpoint/2010/main" val="40983361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a:extLst>
              <a:ext uri="{FF2B5EF4-FFF2-40B4-BE49-F238E27FC236}">
                <a16:creationId xmlns:a16="http://schemas.microsoft.com/office/drawing/2014/main" id="{A3621B3B-C6B0-80B9-3AEC-688E35F4099A}"/>
              </a:ext>
            </a:extLst>
          </p:cNvPr>
          <p:cNvSpPr>
            <a:spLocks noGrp="1"/>
          </p:cNvSpPr>
          <p:nvPr>
            <p:ph type="title" orient="vert"/>
          </p:nvPr>
        </p:nvSpPr>
        <p:spPr>
          <a:xfrm>
            <a:off x="8724900" y="365125"/>
            <a:ext cx="2628900" cy="5811838"/>
          </a:xfrm>
        </p:spPr>
        <p:txBody>
          <a:bodyPr vert="eaVert"/>
          <a:lstStyle/>
          <a:p>
            <a:r>
              <a:rPr lang="sk-SK"/>
              <a:t>Kliknutím upravte štýl predlohy nadpisu</a:t>
            </a:r>
          </a:p>
        </p:txBody>
      </p:sp>
      <p:sp>
        <p:nvSpPr>
          <p:cNvPr id="3" name="Zástupný zvislý text 2">
            <a:extLst>
              <a:ext uri="{FF2B5EF4-FFF2-40B4-BE49-F238E27FC236}">
                <a16:creationId xmlns:a16="http://schemas.microsoft.com/office/drawing/2014/main" id="{0BD6ADE7-8D2E-1906-D285-A8E4A28F40FD}"/>
              </a:ext>
            </a:extLst>
          </p:cNvPr>
          <p:cNvSpPr>
            <a:spLocks noGrp="1"/>
          </p:cNvSpPr>
          <p:nvPr>
            <p:ph type="body" orient="vert" idx="1"/>
          </p:nvPr>
        </p:nvSpPr>
        <p:spPr>
          <a:xfrm>
            <a:off x="838200" y="365125"/>
            <a:ext cx="7734300" cy="5811838"/>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dátum 3">
            <a:extLst>
              <a:ext uri="{FF2B5EF4-FFF2-40B4-BE49-F238E27FC236}">
                <a16:creationId xmlns:a16="http://schemas.microsoft.com/office/drawing/2014/main" id="{9EF73F43-7575-1BD2-EDE3-2D4F0DCD7FB4}"/>
              </a:ext>
            </a:extLst>
          </p:cNvPr>
          <p:cNvSpPr>
            <a:spLocks noGrp="1"/>
          </p:cNvSpPr>
          <p:nvPr>
            <p:ph type="dt" sz="half" idx="10"/>
          </p:nvPr>
        </p:nvSpPr>
        <p:spPr/>
        <p:txBody>
          <a:bodyPr/>
          <a:lstStyle/>
          <a:p>
            <a:fld id="{3542561E-82DF-4915-A086-6B7D3E0BF292}" type="datetimeFigureOut">
              <a:rPr lang="sk-SK" smtClean="0"/>
              <a:t>9. 6. 2023</a:t>
            </a:fld>
            <a:endParaRPr lang="sk-SK"/>
          </a:p>
        </p:txBody>
      </p:sp>
      <p:sp>
        <p:nvSpPr>
          <p:cNvPr id="5" name="Zástupný objekt pre pätu 4">
            <a:extLst>
              <a:ext uri="{FF2B5EF4-FFF2-40B4-BE49-F238E27FC236}">
                <a16:creationId xmlns:a16="http://schemas.microsoft.com/office/drawing/2014/main" id="{5CE82F2E-4842-AB67-D31C-6ECCD48C3C21}"/>
              </a:ext>
            </a:extLst>
          </p:cNvPr>
          <p:cNvSpPr>
            <a:spLocks noGrp="1"/>
          </p:cNvSpPr>
          <p:nvPr>
            <p:ph type="ftr" sz="quarter" idx="11"/>
          </p:nvPr>
        </p:nvSpPr>
        <p:spPr/>
        <p:txBody>
          <a:bodyPr/>
          <a:lstStyle/>
          <a:p>
            <a:endParaRPr lang="sk-SK"/>
          </a:p>
        </p:txBody>
      </p:sp>
      <p:sp>
        <p:nvSpPr>
          <p:cNvPr id="6" name="Zástupný objekt pre číslo snímky 5">
            <a:extLst>
              <a:ext uri="{FF2B5EF4-FFF2-40B4-BE49-F238E27FC236}">
                <a16:creationId xmlns:a16="http://schemas.microsoft.com/office/drawing/2014/main" id="{E7F3E78C-343D-56A1-DC9A-83F1CE3ABA10}"/>
              </a:ext>
            </a:extLst>
          </p:cNvPr>
          <p:cNvSpPr>
            <a:spLocks noGrp="1"/>
          </p:cNvSpPr>
          <p:nvPr>
            <p:ph type="sldNum" sz="quarter" idx="12"/>
          </p:nvPr>
        </p:nvSpPr>
        <p:spPr/>
        <p:txBody>
          <a:bodyPr/>
          <a:lstStyle/>
          <a:p>
            <a:fld id="{61EDDA98-8284-4563-8988-BBAE5202AD05}" type="slidenum">
              <a:rPr lang="sk-SK" smtClean="0"/>
              <a:t>‹#›</a:t>
            </a:fld>
            <a:endParaRPr lang="sk-SK"/>
          </a:p>
        </p:txBody>
      </p:sp>
    </p:spTree>
    <p:extLst>
      <p:ext uri="{BB962C8B-B14F-4D97-AF65-F5344CB8AC3E}">
        <p14:creationId xmlns:p14="http://schemas.microsoft.com/office/powerpoint/2010/main" val="42798588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objekt pre nadpis 1">
            <a:extLst>
              <a:ext uri="{FF2B5EF4-FFF2-40B4-BE49-F238E27FC236}">
                <a16:creationId xmlns:a16="http://schemas.microsoft.com/office/drawing/2014/main" id="{799A5F63-87E2-2E35-83B7-0E2E0D474AF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k-SK"/>
              <a:t>Kliknutím upravte štýl predlohy nadpisu</a:t>
            </a:r>
          </a:p>
        </p:txBody>
      </p:sp>
      <p:sp>
        <p:nvSpPr>
          <p:cNvPr id="3" name="Zástupný text 2">
            <a:extLst>
              <a:ext uri="{FF2B5EF4-FFF2-40B4-BE49-F238E27FC236}">
                <a16:creationId xmlns:a16="http://schemas.microsoft.com/office/drawing/2014/main" id="{77D4EA98-CFA5-E526-CA6A-94209DDD0C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dátum 3">
            <a:extLst>
              <a:ext uri="{FF2B5EF4-FFF2-40B4-BE49-F238E27FC236}">
                <a16:creationId xmlns:a16="http://schemas.microsoft.com/office/drawing/2014/main" id="{FE0687CB-4817-22D0-267B-6CE1AAB6C2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42561E-82DF-4915-A086-6B7D3E0BF292}" type="datetimeFigureOut">
              <a:rPr lang="sk-SK" smtClean="0"/>
              <a:t>9. 6. 2023</a:t>
            </a:fld>
            <a:endParaRPr lang="sk-SK"/>
          </a:p>
        </p:txBody>
      </p:sp>
      <p:sp>
        <p:nvSpPr>
          <p:cNvPr id="5" name="Zástupný objekt pre pätu 4">
            <a:extLst>
              <a:ext uri="{FF2B5EF4-FFF2-40B4-BE49-F238E27FC236}">
                <a16:creationId xmlns:a16="http://schemas.microsoft.com/office/drawing/2014/main" id="{81BF256D-7F06-8C3D-2459-2A287D3F5CD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k-SK"/>
          </a:p>
        </p:txBody>
      </p:sp>
      <p:sp>
        <p:nvSpPr>
          <p:cNvPr id="6" name="Zástupný objekt pre číslo snímky 5">
            <a:extLst>
              <a:ext uri="{FF2B5EF4-FFF2-40B4-BE49-F238E27FC236}">
                <a16:creationId xmlns:a16="http://schemas.microsoft.com/office/drawing/2014/main" id="{CF424589-30C2-CFBB-0495-D84F7DD1350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EDDA98-8284-4563-8988-BBAE5202AD05}" type="slidenum">
              <a:rPr lang="sk-SK" smtClean="0"/>
              <a:t>‹#›</a:t>
            </a:fld>
            <a:endParaRPr lang="sk-SK"/>
          </a:p>
        </p:txBody>
      </p:sp>
    </p:spTree>
    <p:extLst>
      <p:ext uri="{BB962C8B-B14F-4D97-AF65-F5344CB8AC3E}">
        <p14:creationId xmlns:p14="http://schemas.microsoft.com/office/powerpoint/2010/main" val="23691003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4" name="Rectangle 1030">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Projekter - Nova5">
            <a:extLst>
              <a:ext uri="{FF2B5EF4-FFF2-40B4-BE49-F238E27FC236}">
                <a16:creationId xmlns:a16="http://schemas.microsoft.com/office/drawing/2014/main" id="{77D6B79F-5AFA-C80C-6967-57D7A0584C40}"/>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445" r="24"/>
          <a:stretch/>
        </p:blipFill>
        <p:spPr bwMode="auto">
          <a:xfrm>
            <a:off x="20" y="10"/>
            <a:ext cx="1218893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Nadpis 1">
            <a:extLst>
              <a:ext uri="{FF2B5EF4-FFF2-40B4-BE49-F238E27FC236}">
                <a16:creationId xmlns:a16="http://schemas.microsoft.com/office/drawing/2014/main" id="{7273796D-FFF2-8AD8-D5A9-0AF6EFD8C4EA}"/>
              </a:ext>
            </a:extLst>
          </p:cNvPr>
          <p:cNvSpPr>
            <a:spLocks noGrp="1"/>
          </p:cNvSpPr>
          <p:nvPr>
            <p:ph type="ctrTitle"/>
          </p:nvPr>
        </p:nvSpPr>
        <p:spPr>
          <a:xfrm>
            <a:off x="1524000" y="1122363"/>
            <a:ext cx="9144000" cy="3063240"/>
          </a:xfrm>
        </p:spPr>
        <p:txBody>
          <a:bodyPr>
            <a:normAutofit/>
          </a:bodyPr>
          <a:lstStyle/>
          <a:p>
            <a:r>
              <a:rPr lang="sk-SK" sz="6600">
                <a:solidFill>
                  <a:srgbClr val="FFFFFF"/>
                </a:solidFill>
              </a:rPr>
              <a:t>Risingskolen- the school of rising</a:t>
            </a:r>
          </a:p>
        </p:txBody>
      </p:sp>
      <p:sp>
        <p:nvSpPr>
          <p:cNvPr id="3" name="Podnadpis 2">
            <a:extLst>
              <a:ext uri="{FF2B5EF4-FFF2-40B4-BE49-F238E27FC236}">
                <a16:creationId xmlns:a16="http://schemas.microsoft.com/office/drawing/2014/main" id="{2DD84DCF-3F73-5763-AA68-E34E6CDE6EF8}"/>
              </a:ext>
            </a:extLst>
          </p:cNvPr>
          <p:cNvSpPr>
            <a:spLocks noGrp="1"/>
          </p:cNvSpPr>
          <p:nvPr>
            <p:ph type="subTitle" idx="1"/>
          </p:nvPr>
        </p:nvSpPr>
        <p:spPr>
          <a:xfrm>
            <a:off x="1527048" y="4599432"/>
            <a:ext cx="9144000" cy="1536192"/>
          </a:xfrm>
        </p:spPr>
        <p:txBody>
          <a:bodyPr>
            <a:normAutofit/>
          </a:bodyPr>
          <a:lstStyle/>
          <a:p>
            <a:r>
              <a:rPr lang="sk-SK">
                <a:solidFill>
                  <a:srgbClr val="FFFFFF"/>
                </a:solidFill>
              </a:rPr>
              <a:t>Leona Kubíková 8.B</a:t>
            </a:r>
          </a:p>
          <a:p>
            <a:r>
              <a:rPr lang="sk-SK">
                <a:solidFill>
                  <a:srgbClr val="FFFFFF"/>
                </a:solidFill>
              </a:rPr>
              <a:t>Tereza Orechovská 9.B</a:t>
            </a:r>
          </a:p>
        </p:txBody>
      </p:sp>
      <p:sp>
        <p:nvSpPr>
          <p:cNvPr id="1033"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7110910"/>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90" name="Rectangle 208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Nadpis 3">
            <a:extLst>
              <a:ext uri="{FF2B5EF4-FFF2-40B4-BE49-F238E27FC236}">
                <a16:creationId xmlns:a16="http://schemas.microsoft.com/office/drawing/2014/main" id="{15FCB36E-0941-D3E6-6CA9-27300C7FF6C1}"/>
              </a:ext>
            </a:extLst>
          </p:cNvPr>
          <p:cNvSpPr>
            <a:spLocks noGrp="1"/>
          </p:cNvSpPr>
          <p:nvPr>
            <p:ph type="title"/>
          </p:nvPr>
        </p:nvSpPr>
        <p:spPr>
          <a:xfrm>
            <a:off x="589560" y="856180"/>
            <a:ext cx="4560584" cy="1128068"/>
          </a:xfrm>
        </p:spPr>
        <p:txBody>
          <a:bodyPr vert="horz" lIns="91440" tIns="45720" rIns="91440" bIns="45720" rtlCol="0" anchor="ctr">
            <a:normAutofit fontScale="90000"/>
          </a:bodyPr>
          <a:lstStyle/>
          <a:p>
            <a:r>
              <a:rPr lang="sk-SK" sz="4000" dirty="0" err="1"/>
              <a:t>Something</a:t>
            </a:r>
            <a:r>
              <a:rPr lang="sk-SK" sz="4000" dirty="0"/>
              <a:t> </a:t>
            </a:r>
            <a:r>
              <a:rPr lang="sk-SK" sz="4000" dirty="0" err="1"/>
              <a:t>about</a:t>
            </a:r>
            <a:r>
              <a:rPr lang="sk-SK" sz="4000" dirty="0"/>
              <a:t> </a:t>
            </a:r>
            <a:r>
              <a:rPr lang="sk-SK" sz="4000" dirty="0" err="1"/>
              <a:t>the</a:t>
            </a:r>
            <a:r>
              <a:rPr lang="sk-SK" sz="4000" dirty="0"/>
              <a:t> </a:t>
            </a:r>
            <a:r>
              <a:rPr lang="sk-SK" sz="4000" dirty="0" err="1"/>
              <a:t>school</a:t>
            </a:r>
            <a:r>
              <a:rPr lang="sk-SK" sz="4000" dirty="0"/>
              <a:t>:</a:t>
            </a:r>
            <a:endParaRPr lang="en-US" sz="4000" dirty="0"/>
          </a:p>
        </p:txBody>
      </p:sp>
      <p:grpSp>
        <p:nvGrpSpPr>
          <p:cNvPr id="2092" name="Group 209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2093" name="Rectangle 209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4" name="Rectangle 209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96" name="Rectangle 209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Zástupný text 5">
            <a:extLst>
              <a:ext uri="{FF2B5EF4-FFF2-40B4-BE49-F238E27FC236}">
                <a16:creationId xmlns:a16="http://schemas.microsoft.com/office/drawing/2014/main" id="{7ABCDC1E-7FDD-0B98-4195-A667C415A1B8}"/>
              </a:ext>
            </a:extLst>
          </p:cNvPr>
          <p:cNvSpPr>
            <a:spLocks noGrp="1"/>
          </p:cNvSpPr>
          <p:nvPr>
            <p:ph type="body" sz="half" idx="2"/>
          </p:nvPr>
        </p:nvSpPr>
        <p:spPr>
          <a:xfrm>
            <a:off x="590719" y="2330505"/>
            <a:ext cx="4559425" cy="3979585"/>
          </a:xfrm>
        </p:spPr>
        <p:txBody>
          <a:bodyPr vert="horz" lIns="91440" tIns="45720" rIns="91440" bIns="45720" rtlCol="0" anchor="ctr">
            <a:normAutofit/>
          </a:bodyPr>
          <a:lstStyle/>
          <a:p>
            <a:pPr indent="-228600">
              <a:buFont typeface="Arial" panose="020B0604020202020204" pitchFamily="34" charset="0"/>
              <a:buChar char="•"/>
            </a:pPr>
            <a:r>
              <a:rPr lang="en-GB" sz="2000" dirty="0" err="1"/>
              <a:t>Risingskolen</a:t>
            </a:r>
            <a:r>
              <a:rPr lang="en-GB" sz="2000" dirty="0"/>
              <a:t> in Odense is a public school at </a:t>
            </a:r>
            <a:r>
              <a:rPr lang="en-GB" sz="2000" dirty="0" err="1"/>
              <a:t>Risingsvej</a:t>
            </a:r>
            <a:r>
              <a:rPr lang="en-GB" sz="2000" dirty="0"/>
              <a:t> 25.</a:t>
            </a:r>
          </a:p>
          <a:p>
            <a:pPr indent="-228600">
              <a:buFont typeface="Arial" panose="020B0604020202020204" pitchFamily="34" charset="0"/>
              <a:buChar char="•"/>
            </a:pPr>
            <a:r>
              <a:rPr lang="en-GB" sz="2000" dirty="0"/>
              <a:t>It has several buildings and is very large in terms of space.</a:t>
            </a:r>
          </a:p>
          <a:p>
            <a:pPr indent="-228600">
              <a:buFont typeface="Arial" panose="020B0604020202020204" pitchFamily="34" charset="0"/>
              <a:buChar char="•"/>
            </a:pPr>
            <a:r>
              <a:rPr lang="en-GB" sz="2000" dirty="0"/>
              <a:t>The school has several gymnasiums, a football field, and a huge yard where students of all ages can meet.</a:t>
            </a:r>
          </a:p>
          <a:p>
            <a:pPr indent="-228600">
              <a:buFont typeface="Arial" panose="020B0604020202020204" pitchFamily="34" charset="0"/>
              <a:buChar char="•"/>
            </a:pPr>
            <a:r>
              <a:rPr lang="en-GB" sz="2000" dirty="0"/>
              <a:t>The classrooms are very well and </a:t>
            </a:r>
            <a:r>
              <a:rPr lang="en-GB" sz="2000" dirty="0" err="1"/>
              <a:t>modernly</a:t>
            </a:r>
            <a:r>
              <a:rPr lang="en-GB" sz="2000" dirty="0"/>
              <a:t> equipped.</a:t>
            </a:r>
          </a:p>
          <a:p>
            <a:pPr indent="-228600">
              <a:buFont typeface="Arial" panose="020B0604020202020204" pitchFamily="34" charset="0"/>
              <a:buChar char="•"/>
            </a:pPr>
            <a:r>
              <a:rPr lang="en-GB" sz="2000" dirty="0"/>
              <a:t>And they have separate classrooms for dyslexics and </a:t>
            </a:r>
            <a:r>
              <a:rPr lang="en-GB" sz="2000" dirty="0" err="1"/>
              <a:t>dysgraphics</a:t>
            </a:r>
            <a:r>
              <a:rPr lang="en-GB" sz="2000" dirty="0"/>
              <a:t>.</a:t>
            </a:r>
            <a:endParaRPr lang="en-US" sz="2000" dirty="0"/>
          </a:p>
        </p:txBody>
      </p:sp>
      <p:sp>
        <p:nvSpPr>
          <p:cNvPr id="2098" name="Rectangle 209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0" name="Rectangle 209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4" name="Picture 6" descr="diamanten | Diamanten. Legeplads på Risingskolen. Projekt Ud… | Flickr">
            <a:extLst>
              <a:ext uri="{FF2B5EF4-FFF2-40B4-BE49-F238E27FC236}">
                <a16:creationId xmlns:a16="http://schemas.microsoft.com/office/drawing/2014/main" id="{5338A55E-D55D-C82A-6CA1-012C05EDAC2D}"/>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8115" r="23027" b="1"/>
          <a:stretch/>
        </p:blipFill>
        <p:spPr bwMode="auto">
          <a:xfrm>
            <a:off x="5977788" y="799352"/>
            <a:ext cx="5425410" cy="5259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94932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1" name="Rectangle 3080">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83" name="Group 3082">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084" name="Rectangle 308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5" name="Rectangle 308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087" name="Rectangle 3086">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Zástupný text 7">
            <a:extLst>
              <a:ext uri="{FF2B5EF4-FFF2-40B4-BE49-F238E27FC236}">
                <a16:creationId xmlns:a16="http://schemas.microsoft.com/office/drawing/2014/main" id="{752DF4E1-F0F2-D81B-201A-9EADD1928ED8}"/>
              </a:ext>
            </a:extLst>
          </p:cNvPr>
          <p:cNvSpPr>
            <a:spLocks noGrp="1"/>
          </p:cNvSpPr>
          <p:nvPr>
            <p:ph type="body" sz="half" idx="2"/>
          </p:nvPr>
        </p:nvSpPr>
        <p:spPr>
          <a:xfrm>
            <a:off x="788802" y="2236778"/>
            <a:ext cx="3932237" cy="4260272"/>
          </a:xfrm>
        </p:spPr>
        <p:txBody>
          <a:bodyPr>
            <a:normAutofit/>
          </a:bodyPr>
          <a:lstStyle/>
          <a:p>
            <a:pPr marL="285750" indent="-285750">
              <a:buFont typeface="Arial" panose="020B0604020202020204" pitchFamily="34" charset="0"/>
              <a:buChar char="•"/>
            </a:pPr>
            <a:r>
              <a:rPr lang="en-GB" dirty="0"/>
              <a:t>Their classes start at 8:00 a.m., just like here in Slovakia.</a:t>
            </a:r>
          </a:p>
          <a:p>
            <a:pPr marL="285750" indent="-285750">
              <a:buFont typeface="Arial" panose="020B0604020202020204" pitchFamily="34" charset="0"/>
              <a:buChar char="•"/>
            </a:pPr>
            <a:r>
              <a:rPr lang="en-GB" dirty="0"/>
              <a:t>Pupils do not change their shoes at school, they hang their coats and other things on hangers in front of the classrooms.</a:t>
            </a:r>
          </a:p>
          <a:p>
            <a:pPr marL="285750" indent="-285750">
              <a:buFont typeface="Arial" panose="020B0604020202020204" pitchFamily="34" charset="0"/>
              <a:buChar char="•"/>
            </a:pPr>
            <a:r>
              <a:rPr lang="en-GB" dirty="0"/>
              <a:t>They call teachers by their first names.</a:t>
            </a:r>
          </a:p>
          <a:p>
            <a:pPr marL="285750" indent="-285750">
              <a:buFont typeface="Arial" panose="020B0604020202020204" pitchFamily="34" charset="0"/>
              <a:buChar char="•"/>
            </a:pPr>
            <a:r>
              <a:rPr lang="en-GB" dirty="0"/>
              <a:t>The teacher always comes to the classroom 10 minutes before the start of the lesson, waits until everyone has arrived, and then the students hand over their mobile phones and the lesson can begin.</a:t>
            </a:r>
            <a:endParaRPr lang="en-US" dirty="0"/>
          </a:p>
        </p:txBody>
      </p:sp>
      <p:sp>
        <p:nvSpPr>
          <p:cNvPr id="3089" name="Rectangle 3088">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1" name="Rectangle 3090">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4" descr="Risingskolen - 7.c har haft en underviser fra Odense... | Facebook">
            <a:extLst>
              <a:ext uri="{FF2B5EF4-FFF2-40B4-BE49-F238E27FC236}">
                <a16:creationId xmlns:a16="http://schemas.microsoft.com/office/drawing/2014/main" id="{422571E3-08D0-68EF-6EAC-525279B1076B}"/>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9015" r="13716" b="1"/>
          <a:stretch/>
        </p:blipFill>
        <p:spPr bwMode="auto">
          <a:xfrm>
            <a:off x="5977788" y="799352"/>
            <a:ext cx="5425410" cy="5259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1776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4ED52224-89A4-F199-CC69-2EA1194AB643}"/>
              </a:ext>
            </a:extLst>
          </p:cNvPr>
          <p:cNvSpPr>
            <a:spLocks noGrp="1"/>
          </p:cNvSpPr>
          <p:nvPr>
            <p:ph type="title"/>
          </p:nvPr>
        </p:nvSpPr>
        <p:spPr>
          <a:xfrm>
            <a:off x="589560" y="856180"/>
            <a:ext cx="4560584" cy="1128068"/>
          </a:xfrm>
        </p:spPr>
        <p:txBody>
          <a:bodyPr vert="horz" lIns="91440" tIns="45720" rIns="91440" bIns="45720" rtlCol="0" anchor="ctr">
            <a:normAutofit/>
          </a:bodyPr>
          <a:lstStyle/>
          <a:p>
            <a:r>
              <a:rPr lang="en-US" sz="4000"/>
              <a:t> </a:t>
            </a:r>
          </a:p>
        </p:txBody>
      </p:sp>
      <p:grpSp>
        <p:nvGrpSpPr>
          <p:cNvPr id="4105" name="Group 4104">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4106" name="Rectangle 4105">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7" name="Rectangle 4106">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109" name="Rectangle 4108">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Zástupný text 3">
            <a:extLst>
              <a:ext uri="{FF2B5EF4-FFF2-40B4-BE49-F238E27FC236}">
                <a16:creationId xmlns:a16="http://schemas.microsoft.com/office/drawing/2014/main" id="{96A39A8A-321E-FF5B-AC58-A817DA2E1818}"/>
              </a:ext>
            </a:extLst>
          </p:cNvPr>
          <p:cNvSpPr>
            <a:spLocks noGrp="1"/>
          </p:cNvSpPr>
          <p:nvPr>
            <p:ph type="body" sz="half" idx="2"/>
          </p:nvPr>
        </p:nvSpPr>
        <p:spPr>
          <a:xfrm>
            <a:off x="590719" y="2330505"/>
            <a:ext cx="4559425" cy="3979585"/>
          </a:xfrm>
        </p:spPr>
        <p:txBody>
          <a:bodyPr vert="horz" lIns="91440" tIns="45720" rIns="91440" bIns="45720" rtlCol="0" anchor="ctr">
            <a:normAutofit/>
          </a:bodyPr>
          <a:lstStyle/>
          <a:p>
            <a:pPr marL="285750" indent="-228600">
              <a:buFont typeface="Arial" panose="020B0604020202020204" pitchFamily="34" charset="0"/>
              <a:buChar char="•"/>
            </a:pPr>
            <a:r>
              <a:rPr lang="en-GB" sz="2000" dirty="0"/>
              <a:t>Every Thursday morning they have </a:t>
            </a:r>
            <a:r>
              <a:rPr lang="en-GB" sz="2000" dirty="0" err="1"/>
              <a:t>Assmebly</a:t>
            </a:r>
            <a:r>
              <a:rPr lang="en-GB" sz="2000" dirty="0"/>
              <a:t>.</a:t>
            </a:r>
          </a:p>
          <a:p>
            <a:pPr marL="285750" indent="-228600">
              <a:buFont typeface="Arial" panose="020B0604020202020204" pitchFamily="34" charset="0"/>
              <a:buChar char="•"/>
            </a:pPr>
            <a:r>
              <a:rPr lang="en-GB" sz="2000" dirty="0"/>
              <a:t>They talk about what happened during the week, show each other the projects they worked on, sing, talk...</a:t>
            </a:r>
          </a:p>
          <a:p>
            <a:pPr marL="285750" indent="-228600">
              <a:buFont typeface="Arial" panose="020B0604020202020204" pitchFamily="34" charset="0"/>
              <a:buChar char="•"/>
            </a:pPr>
            <a:r>
              <a:rPr lang="en-GB" sz="2000" dirty="0"/>
              <a:t>Thursday is special because all day they have education such as music, technical work, cooking or art.</a:t>
            </a:r>
            <a:endParaRPr lang="en-US" sz="2000" dirty="0"/>
          </a:p>
        </p:txBody>
      </p:sp>
      <p:sp>
        <p:nvSpPr>
          <p:cNvPr id="4111" name="Rectangle 4110">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3" name="Rectangle 4112">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arkiv.dk | Risingskolen, Odense (Trimløb)">
            <a:extLst>
              <a:ext uri="{FF2B5EF4-FFF2-40B4-BE49-F238E27FC236}">
                <a16:creationId xmlns:a16="http://schemas.microsoft.com/office/drawing/2014/main" id="{2BA3FADE-C984-C90E-8E3A-03CCABD90394}"/>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21220" r="33133" b="2"/>
          <a:stretch/>
        </p:blipFill>
        <p:spPr bwMode="auto">
          <a:xfrm>
            <a:off x="5977788" y="799352"/>
            <a:ext cx="5425410" cy="5259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84540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Forside">
            <a:extLst>
              <a:ext uri="{FF2B5EF4-FFF2-40B4-BE49-F238E27FC236}">
                <a16:creationId xmlns:a16="http://schemas.microsoft.com/office/drawing/2014/main" id="{E3B6BF7C-9A1E-D706-A82E-7D63F772406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5199" b="-1"/>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3" name="Rectangle 1032">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Nadpis 4">
            <a:extLst>
              <a:ext uri="{FF2B5EF4-FFF2-40B4-BE49-F238E27FC236}">
                <a16:creationId xmlns:a16="http://schemas.microsoft.com/office/drawing/2014/main" id="{B941B1FD-5C76-462B-A13B-BC4D6385747C}"/>
              </a:ext>
            </a:extLst>
          </p:cNvPr>
          <p:cNvSpPr>
            <a:spLocks noGrp="1"/>
          </p:cNvSpPr>
          <p:nvPr>
            <p:ph type="ctrTitle"/>
          </p:nvPr>
        </p:nvSpPr>
        <p:spPr>
          <a:xfrm>
            <a:off x="371094" y="1161288"/>
            <a:ext cx="3438144" cy="1124712"/>
          </a:xfrm>
        </p:spPr>
        <p:txBody>
          <a:bodyPr vert="horz" lIns="91440" tIns="45720" rIns="91440" bIns="45720" rtlCol="0" anchor="b">
            <a:normAutofit/>
          </a:bodyPr>
          <a:lstStyle/>
          <a:p>
            <a:pPr algn="l"/>
            <a:endParaRPr lang="en-US" sz="2800"/>
          </a:p>
        </p:txBody>
      </p:sp>
      <p:sp>
        <p:nvSpPr>
          <p:cNvPr id="1035" name="Rectangle 1034">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037" name="Rectangle 103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Zástupný objekt pre obsah 2">
            <a:extLst>
              <a:ext uri="{FF2B5EF4-FFF2-40B4-BE49-F238E27FC236}">
                <a16:creationId xmlns:a16="http://schemas.microsoft.com/office/drawing/2014/main" id="{E5CDDA54-CF98-888D-5444-8A7422450E4E}"/>
              </a:ext>
            </a:extLst>
          </p:cNvPr>
          <p:cNvSpPr>
            <a:spLocks noGrp="1"/>
          </p:cNvSpPr>
          <p:nvPr>
            <p:ph type="subTitle" idx="1"/>
          </p:nvPr>
        </p:nvSpPr>
        <p:spPr>
          <a:xfrm>
            <a:off x="371094" y="2718054"/>
            <a:ext cx="3438906" cy="3207258"/>
          </a:xfrm>
        </p:spPr>
        <p:txBody>
          <a:bodyPr vert="horz" lIns="91440" tIns="45720" rIns="91440" bIns="45720" rtlCol="0" anchor="t">
            <a:normAutofit/>
          </a:bodyPr>
          <a:lstStyle/>
          <a:p>
            <a:pPr marL="0" indent="-228600" algn="l">
              <a:buFont typeface="Arial" panose="020B0604020202020204" pitchFamily="34" charset="0"/>
              <a:buChar char="•"/>
            </a:pPr>
            <a:r>
              <a:rPr lang="en-GB" sz="1700" dirty="0"/>
              <a:t>The school has 3 floors.</a:t>
            </a:r>
          </a:p>
          <a:p>
            <a:pPr marL="0" indent="-228600" algn="l">
              <a:buFont typeface="Arial" panose="020B0604020202020204" pitchFamily="34" charset="0"/>
              <a:buChar char="•"/>
            </a:pPr>
            <a:r>
              <a:rPr lang="en-GB" sz="1700" dirty="0"/>
              <a:t>There are no more than 25 students in one class, and there is one famous person on the door of each class.</a:t>
            </a:r>
          </a:p>
          <a:p>
            <a:pPr marL="0" indent="-228600" algn="l">
              <a:buFont typeface="Arial" panose="020B0604020202020204" pitchFamily="34" charset="0"/>
              <a:buChar char="•"/>
            </a:pPr>
            <a:r>
              <a:rPr lang="en-GB" sz="1700" dirty="0"/>
              <a:t>Their teaching system is very different, during class they can go to the toilet without being asked or learn from the library.</a:t>
            </a:r>
            <a:endParaRPr lang="en-US" sz="1700" dirty="0"/>
          </a:p>
        </p:txBody>
      </p:sp>
    </p:spTree>
    <p:extLst>
      <p:ext uri="{BB962C8B-B14F-4D97-AF65-F5344CB8AC3E}">
        <p14:creationId xmlns:p14="http://schemas.microsoft.com/office/powerpoint/2010/main" val="13675993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31B7CAB9-1060-F591-7224-3DAF629C1F67}"/>
              </a:ext>
            </a:extLst>
          </p:cNvPr>
          <p:cNvSpPr>
            <a:spLocks noGrp="1"/>
          </p:cNvSpPr>
          <p:nvPr>
            <p:ph type="title"/>
          </p:nvPr>
        </p:nvSpPr>
        <p:spPr>
          <a:xfrm>
            <a:off x="589560" y="856180"/>
            <a:ext cx="4560584" cy="1128068"/>
          </a:xfrm>
        </p:spPr>
        <p:txBody>
          <a:bodyPr anchor="ctr">
            <a:normAutofit/>
          </a:bodyPr>
          <a:lstStyle/>
          <a:p>
            <a:endParaRPr lang="en-GB" sz="4000" dirty="0"/>
          </a:p>
        </p:txBody>
      </p:sp>
      <p:grpSp>
        <p:nvGrpSpPr>
          <p:cNvPr id="2057" name="Group 2056">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2058" name="Rectangle 2057">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9" name="Rectangle 2058">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61" name="Rectangle 2060">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Zástupný objekt pre obsah 2">
            <a:extLst>
              <a:ext uri="{FF2B5EF4-FFF2-40B4-BE49-F238E27FC236}">
                <a16:creationId xmlns:a16="http://schemas.microsoft.com/office/drawing/2014/main" id="{D636C82D-11E7-7AFD-CACC-B50CE30FFF8A}"/>
              </a:ext>
            </a:extLst>
          </p:cNvPr>
          <p:cNvSpPr>
            <a:spLocks noGrp="1"/>
          </p:cNvSpPr>
          <p:nvPr>
            <p:ph idx="1"/>
          </p:nvPr>
        </p:nvSpPr>
        <p:spPr>
          <a:xfrm>
            <a:off x="695318" y="1640549"/>
            <a:ext cx="4559425" cy="3979585"/>
          </a:xfrm>
        </p:spPr>
        <p:txBody>
          <a:bodyPr anchor="ctr">
            <a:normAutofit/>
          </a:bodyPr>
          <a:lstStyle/>
          <a:p>
            <a:r>
              <a:rPr lang="en-GB" sz="2000" dirty="0"/>
              <a:t>At </a:t>
            </a:r>
            <a:r>
              <a:rPr lang="sk-SK" sz="2000" dirty="0"/>
              <a:t>PE</a:t>
            </a:r>
            <a:r>
              <a:rPr lang="en-GB" sz="2000" dirty="0"/>
              <a:t>, we were taught folk dances, which were very interesting and fun.</a:t>
            </a:r>
          </a:p>
          <a:p>
            <a:r>
              <a:rPr lang="en-GB" sz="2000" dirty="0"/>
              <a:t>Every day they have a different arrangement of chairs and tables in the classroom.</a:t>
            </a:r>
          </a:p>
          <a:p>
            <a:r>
              <a:rPr lang="en-GB" sz="2000" dirty="0"/>
              <a:t>They work in class with computers instead of textbooks.</a:t>
            </a:r>
            <a:endParaRPr lang="sk-SK" sz="2000" dirty="0"/>
          </a:p>
        </p:txBody>
      </p:sp>
      <p:sp>
        <p:nvSpPr>
          <p:cNvPr id="2063" name="Rectangle 2062">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5" name="Rectangle 2064">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Risingskolen | Odense">
            <a:extLst>
              <a:ext uri="{FF2B5EF4-FFF2-40B4-BE49-F238E27FC236}">
                <a16:creationId xmlns:a16="http://schemas.microsoft.com/office/drawing/2014/main" id="{C452C1C0-B8DB-4B06-B1AC-60679A29B7D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062"/>
          <a:stretch/>
        </p:blipFill>
        <p:spPr bwMode="auto">
          <a:xfrm>
            <a:off x="5977788" y="799352"/>
            <a:ext cx="5425410" cy="5259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0846395"/>
      </p:ext>
    </p:extLst>
  </p:cSld>
  <p:clrMapOvr>
    <a:masterClrMapping/>
  </p:clrMapOvr>
</p:sld>
</file>

<file path=ppt/theme/theme1.xml><?xml version="1.0" encoding="utf-8"?>
<a:theme xmlns:a="http://schemas.openxmlformats.org/drawingml/2006/main" name="Motí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TotalTime>
  <Words>314</Words>
  <Application>Microsoft Office PowerPoint</Application>
  <PresentationFormat>Širokouhlá</PresentationFormat>
  <Paragraphs>23</Paragraphs>
  <Slides>6</Slides>
  <Notes>0</Notes>
  <HiddenSlides>0</HiddenSlides>
  <MMClips>0</MMClips>
  <ScaleCrop>false</ScaleCrop>
  <HeadingPairs>
    <vt:vector size="6" baseType="variant">
      <vt:variant>
        <vt:lpstr>Použité písma</vt:lpstr>
      </vt:variant>
      <vt:variant>
        <vt:i4>3</vt:i4>
      </vt:variant>
      <vt:variant>
        <vt:lpstr>Motív</vt:lpstr>
      </vt:variant>
      <vt:variant>
        <vt:i4>1</vt:i4>
      </vt:variant>
      <vt:variant>
        <vt:lpstr>Nadpisy snímok</vt:lpstr>
      </vt:variant>
      <vt:variant>
        <vt:i4>6</vt:i4>
      </vt:variant>
    </vt:vector>
  </HeadingPairs>
  <TitlesOfParts>
    <vt:vector size="10" baseType="lpstr">
      <vt:lpstr>Arial</vt:lpstr>
      <vt:lpstr>Calibri</vt:lpstr>
      <vt:lpstr>Calibri Light</vt:lpstr>
      <vt:lpstr>Motív Office</vt:lpstr>
      <vt:lpstr>Risingskolen- the school of rising</vt:lpstr>
      <vt:lpstr>Something about the school:</vt:lpstr>
      <vt:lpstr>Prezentácia programu PowerPoint</vt:lpstr>
      <vt:lpstr> </vt:lpstr>
      <vt:lpstr>Prezentácia programu PowerPoint</vt:lpstr>
      <vt:lpstr>Prezentácia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Risingskolen- the school of rising</dc:title>
  <dc:creator>Martina Kubikova</dc:creator>
  <cp:lastModifiedBy>User</cp:lastModifiedBy>
  <cp:revision>3</cp:revision>
  <dcterms:created xsi:type="dcterms:W3CDTF">2023-04-16T12:44:32Z</dcterms:created>
  <dcterms:modified xsi:type="dcterms:W3CDTF">2023-06-09T12:47:10Z</dcterms:modified>
</cp:coreProperties>
</file>