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9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485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819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486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069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684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032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292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834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092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652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112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6200E-8E30-4760-84C6-604C9B309D46}" type="datetimeFigureOut">
              <a:rPr lang="sk-SK" smtClean="0"/>
              <a:t>3. 3. 2025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B8F9-4078-4A86-AF8A-C582CCF500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096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70F742-9155-4A7E-9BF9-5E524704B1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756" dirty="0">
                <a:latin typeface="Bahnschrift" panose="020B0502040204020203" pitchFamily="34" charset="0"/>
              </a:rPr>
              <a:t>Počítačová kriminalita</a:t>
            </a:r>
            <a:br>
              <a:rPr lang="sk-SK" sz="2756" dirty="0">
                <a:latin typeface="Bahnschrift" panose="020B0502040204020203" pitchFamily="34" charset="0"/>
              </a:rPr>
            </a:br>
            <a:r>
              <a:rPr lang="sk-SK" sz="2756" dirty="0" err="1">
                <a:latin typeface="Bahnschrift" panose="020B0502040204020203" pitchFamily="34" charset="0"/>
              </a:rPr>
              <a:t>Cybercrime</a:t>
            </a:r>
            <a:br>
              <a:rPr lang="sk-SK" sz="2756" dirty="0">
                <a:latin typeface="Bahnschrift" panose="020B0502040204020203" pitchFamily="34" charset="0"/>
              </a:rPr>
            </a:br>
            <a:r>
              <a:rPr lang="sk-SK" sz="2756" dirty="0" err="1">
                <a:latin typeface="Bahnschrift" panose="020B0502040204020203" pitchFamily="34" charset="0"/>
              </a:rPr>
              <a:t>Computerkriminalität</a:t>
            </a:r>
            <a:endParaRPr lang="sk-SK" dirty="0">
              <a:latin typeface="Bahnschrift" panose="020B05020402040202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4BA9F26-7610-4313-8834-E8A013F87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986716"/>
            <a:ext cx="5143500" cy="2391656"/>
          </a:xfrm>
        </p:spPr>
        <p:txBody>
          <a:bodyPr>
            <a:normAutofit/>
          </a:bodyPr>
          <a:lstStyle/>
          <a:p>
            <a:r>
              <a:rPr lang="sk-SK" dirty="0">
                <a:latin typeface="Bahnschrift" panose="020B0502040204020203" pitchFamily="34" charset="0"/>
              </a:rPr>
              <a:t>Slovník pojmov</a:t>
            </a:r>
          </a:p>
          <a:p>
            <a:r>
              <a:rPr lang="sk-SK" dirty="0" err="1">
                <a:latin typeface="Bahnschrift" panose="020B0502040204020203" pitchFamily="34" charset="0"/>
              </a:rPr>
              <a:t>Glossary</a:t>
            </a:r>
            <a:r>
              <a:rPr lang="sk-SK" dirty="0">
                <a:latin typeface="Bahnschrift" panose="020B0502040204020203" pitchFamily="34" charset="0"/>
              </a:rPr>
              <a:t> of </a:t>
            </a:r>
            <a:r>
              <a:rPr lang="sk-SK" dirty="0" err="1">
                <a:latin typeface="Bahnschrift" panose="020B0502040204020203" pitchFamily="34" charset="0"/>
              </a:rPr>
              <a:t>terms</a:t>
            </a:r>
            <a:endParaRPr lang="sk-SK" dirty="0">
              <a:latin typeface="Bahnschrift" panose="020B0502040204020203" pitchFamily="34" charset="0"/>
            </a:endParaRPr>
          </a:p>
          <a:p>
            <a:r>
              <a:rPr lang="sk-SK" dirty="0" err="1">
                <a:latin typeface="Bahnschrift" panose="020B0502040204020203" pitchFamily="34" charset="0"/>
              </a:rPr>
              <a:t>Glossar</a:t>
            </a:r>
            <a:r>
              <a:rPr lang="sk-SK" dirty="0">
                <a:latin typeface="Bahnschrift" panose="020B0502040204020203" pitchFamily="34" charset="0"/>
              </a:rPr>
              <a:t> der </a:t>
            </a:r>
            <a:r>
              <a:rPr lang="sk-SK" dirty="0" err="1">
                <a:latin typeface="Bahnschrift" panose="020B0502040204020203" pitchFamily="34" charset="0"/>
              </a:rPr>
              <a:t>Begriffe</a:t>
            </a:r>
            <a:endParaRPr lang="sk-SK" dirty="0">
              <a:latin typeface="Bahnschrift" panose="020B0502040204020203" pitchFamily="34" charset="0"/>
            </a:endParaRPr>
          </a:p>
          <a:p>
            <a:endParaRPr lang="sk-SK" dirty="0"/>
          </a:p>
          <a:p>
            <a:endParaRPr lang="sk-SK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8C8CD90D-6644-4B1F-A0D3-0673E50AF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806479"/>
            <a:ext cx="1739714" cy="49880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70A7ED2-2CBC-4B5E-8533-5B935555B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938" y="806479"/>
            <a:ext cx="1947524" cy="5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6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F22FF7-BC55-4008-97CD-7810C59F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800" dirty="0">
                <a:latin typeface="Bahnschrift" panose="020B0502040204020203" pitchFamily="34" charset="0"/>
              </a:rPr>
              <a:t>Pojem SK /anglická verzia /nemecká verzia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610B72-8896-46F2-8EB2-3CF5C7E79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latin typeface="Bahnschrift" panose="020B0502040204020203" pitchFamily="34" charset="0"/>
              </a:rPr>
              <a:t>Definícia SK</a:t>
            </a:r>
          </a:p>
          <a:p>
            <a:r>
              <a:rPr lang="sk-SK" dirty="0">
                <a:latin typeface="Bahnschrift" panose="020B0502040204020203" pitchFamily="34" charset="0"/>
              </a:rPr>
              <a:t>Definícia AJ</a:t>
            </a:r>
          </a:p>
          <a:p>
            <a:r>
              <a:rPr lang="sk-SK" dirty="0">
                <a:latin typeface="Bahnschrift" panose="020B0502040204020203" pitchFamily="34" charset="0"/>
              </a:rPr>
              <a:t>Definícia NJ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8A5B3F6-3B7C-4E50-8212-D7CC07728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81" y="6897313"/>
            <a:ext cx="2832631" cy="202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73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7EF157-1991-4E3F-9E08-149FE04D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Bahnschrift" panose="020B0502040204020203" pitchFamily="34" charset="0"/>
              </a:rPr>
              <a:t>Zdroje / </a:t>
            </a:r>
            <a:r>
              <a:rPr lang="sk-SK" dirty="0" err="1">
                <a:latin typeface="Bahnschrift" panose="020B0502040204020203" pitchFamily="34" charset="0"/>
              </a:rPr>
              <a:t>Resources</a:t>
            </a:r>
            <a:r>
              <a:rPr lang="sk-SK" dirty="0">
                <a:latin typeface="Bahnschrift" panose="020B0502040204020203" pitchFamily="34" charset="0"/>
              </a:rPr>
              <a:t> / </a:t>
            </a:r>
            <a:r>
              <a:rPr lang="sk-SK" dirty="0" err="1">
                <a:latin typeface="Bahnschrift" panose="020B0502040204020203" pitchFamily="34" charset="0"/>
              </a:rPr>
              <a:t>Ressourcen</a:t>
            </a:r>
            <a:endParaRPr lang="sk-SK" dirty="0">
              <a:latin typeface="Bahnschrift" panose="020B0502040204020203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DC2AAD-E1BE-412A-8004-1389D86D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latin typeface="Bahnschrift" panose="020B0502040204020203" pitchFamily="34" charset="0"/>
              </a:rPr>
              <a:t>Doplň názvy webstránok z ktorých si čerpal(a), netreba prekladať</a:t>
            </a:r>
          </a:p>
          <a:p>
            <a:r>
              <a:rPr lang="sk-SK" dirty="0">
                <a:latin typeface="Bahnschrift" panose="020B0502040204020203" pitchFamily="34" charset="0"/>
              </a:rPr>
              <a:t>Nedávaj linky, len názvy</a:t>
            </a:r>
          </a:p>
        </p:txBody>
      </p:sp>
    </p:spTree>
    <p:extLst>
      <p:ext uri="{BB962C8B-B14F-4D97-AF65-F5344CB8AC3E}">
        <p14:creationId xmlns:p14="http://schemas.microsoft.com/office/powerpoint/2010/main" val="3399321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E10BE9-F1D9-4171-9168-74429278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Bahnschrift" panose="020B0502040204020203" pitchFamily="34" charset="0"/>
              </a:rPr>
              <a:t>Inštrukcie (na konci práce túto snímku vymaž)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CC0EF1-DC67-4EBB-96A6-DCB20E713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>
                <a:latin typeface="Bahnschrift" panose="020B0502040204020203" pitchFamily="34" charset="0"/>
              </a:rPr>
              <a:t>Rozsah cca 10-15 strán, snímku č. 2 replikuj podľa potreby</a:t>
            </a:r>
          </a:p>
          <a:p>
            <a:r>
              <a:rPr lang="sk-SK" dirty="0">
                <a:latin typeface="Bahnschrift" panose="020B0502040204020203" pitchFamily="34" charset="0"/>
              </a:rPr>
              <a:t>Na začiatku definuj samotný pojem počítačovej kriminality</a:t>
            </a:r>
          </a:p>
          <a:p>
            <a:r>
              <a:rPr lang="sk-SK" dirty="0">
                <a:latin typeface="Bahnschrift" panose="020B0502040204020203" pitchFamily="34" charset="0"/>
              </a:rPr>
              <a:t>Definície zjednoduš na jednu, maximálne dve kratšie vety, môžeš uviesť aj trestné sadzby SK/EU</a:t>
            </a:r>
          </a:p>
          <a:p>
            <a:r>
              <a:rPr lang="sk-SK" dirty="0">
                <a:latin typeface="Bahnschrift" panose="020B0502040204020203" pitchFamily="34" charset="0"/>
              </a:rPr>
              <a:t>Na preklad používaj online prekladač (napr. </a:t>
            </a:r>
            <a:r>
              <a:rPr lang="sk-SK" dirty="0" err="1">
                <a:latin typeface="Bahnschrift" panose="020B0502040204020203" pitchFamily="34" charset="0"/>
              </a:rPr>
              <a:t>google</a:t>
            </a:r>
            <a:r>
              <a:rPr lang="sk-SK" dirty="0">
                <a:latin typeface="Bahnschrift" panose="020B0502040204020203" pitchFamily="34" charset="0"/>
              </a:rPr>
              <a:t>)</a:t>
            </a:r>
          </a:p>
          <a:p>
            <a:r>
              <a:rPr lang="sk-SK" dirty="0">
                <a:latin typeface="Bahnschrift" panose="020B0502040204020203" pitchFamily="34" charset="0"/>
              </a:rPr>
              <a:t>Dizajn môžeš meniť podľa svojho vkusu, nemeň orientáciu strany (musí byť na výšku)</a:t>
            </a:r>
          </a:p>
          <a:p>
            <a:r>
              <a:rPr lang="sk-SK" dirty="0">
                <a:latin typeface="Bahnschrift" panose="020B0502040204020203" pitchFamily="34" charset="0"/>
              </a:rPr>
              <a:t>Obrázkov môže byť aj viac ako jeden na strane, ale minimálne jeden musí byť</a:t>
            </a:r>
          </a:p>
          <a:p>
            <a:r>
              <a:rPr lang="sk-SK" dirty="0">
                <a:latin typeface="Bahnschrift" panose="020B0502040204020203" pitchFamily="34" charset="0"/>
              </a:rPr>
              <a:t>Dodrž jeden typ a veľkosť písma v celom dokumente</a:t>
            </a:r>
          </a:p>
          <a:p>
            <a:r>
              <a:rPr lang="sk-SK" dirty="0">
                <a:latin typeface="Bahnschrift" panose="020B0502040204020203" pitchFamily="34" charset="0"/>
              </a:rPr>
              <a:t>NEDÁVAJ prechody ani animácie</a:t>
            </a:r>
          </a:p>
          <a:p>
            <a:r>
              <a:rPr lang="sk-SK" dirty="0">
                <a:latin typeface="Bahnschrift" panose="020B0502040204020203" pitchFamily="34" charset="0"/>
              </a:rPr>
              <a:t>Zachovaj čitateľnosť textu na pozadí</a:t>
            </a:r>
          </a:p>
          <a:p>
            <a:r>
              <a:rPr lang="sk-SK" dirty="0">
                <a:latin typeface="Bahnschrift" panose="020B0502040204020203" pitchFamily="34" charset="0"/>
              </a:rPr>
              <a:t>Všetko okrem zdrojov musí byť trojjazyčne</a:t>
            </a:r>
          </a:p>
          <a:p>
            <a:r>
              <a:rPr lang="sk-SK" dirty="0">
                <a:latin typeface="Bahnschrift" panose="020B0502040204020203" pitchFamily="34" charset="0"/>
              </a:rPr>
              <a:t>Hotovú prácu exportuj ako PDF dokument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7263532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167</Words>
  <Application>Microsoft Office PowerPoint</Application>
  <PresentationFormat>A4 (210 x 297 mm)</PresentationFormat>
  <Paragraphs>23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9" baseType="lpstr">
      <vt:lpstr>Arial</vt:lpstr>
      <vt:lpstr>Bahnschrift</vt:lpstr>
      <vt:lpstr>Calibri</vt:lpstr>
      <vt:lpstr>Calibri Light</vt:lpstr>
      <vt:lpstr>Motív Office</vt:lpstr>
      <vt:lpstr>Počítačová kriminalita Cybercrime Computerkriminalität</vt:lpstr>
      <vt:lpstr>Pojem SK /anglická verzia /nemecká verzia</vt:lpstr>
      <vt:lpstr>Zdroje / Resources / Ressourcen</vt:lpstr>
      <vt:lpstr>Inštrukcie (na konci práce túto snímku vymaž)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Počítačová kriminalita Cybercrime Computerkriminalität</dc:title>
  <dc:creator>ZSDrienova</dc:creator>
  <cp:lastModifiedBy>ZSDrienova</cp:lastModifiedBy>
  <cp:revision>6</cp:revision>
  <dcterms:created xsi:type="dcterms:W3CDTF">2025-03-03T07:35:53Z</dcterms:created>
  <dcterms:modified xsi:type="dcterms:W3CDTF">2025-03-03T07:56:08Z</dcterms:modified>
</cp:coreProperties>
</file>